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4"/>
  </p:sldMasterIdLst>
  <p:notesMasterIdLst>
    <p:notesMasterId r:id="rId21"/>
  </p:notesMasterIdLst>
  <p:handoutMasterIdLst>
    <p:handoutMasterId r:id="rId22"/>
  </p:handoutMasterIdLst>
  <p:sldIdLst>
    <p:sldId id="482" r:id="rId5"/>
    <p:sldId id="523" r:id="rId6"/>
    <p:sldId id="514" r:id="rId7"/>
    <p:sldId id="547" r:id="rId8"/>
    <p:sldId id="513" r:id="rId9"/>
    <p:sldId id="473" r:id="rId10"/>
    <p:sldId id="471" r:id="rId11"/>
    <p:sldId id="548" r:id="rId12"/>
    <p:sldId id="520" r:id="rId13"/>
    <p:sldId id="450" r:id="rId14"/>
    <p:sldId id="549" r:id="rId15"/>
    <p:sldId id="550" r:id="rId16"/>
    <p:sldId id="551" r:id="rId17"/>
    <p:sldId id="501" r:id="rId18"/>
    <p:sldId id="541" r:id="rId19"/>
    <p:sldId id="486" r:id="rId20"/>
  </p:sldIdLst>
  <p:sldSz cx="12192000" cy="6858000"/>
  <p:notesSz cx="6858000" cy="91440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12" userDrawn="1">
          <p15:clr>
            <a:srgbClr val="A4A3A4"/>
          </p15:clr>
        </p15:guide>
        <p15:guide id="3" pos="456" userDrawn="1">
          <p15:clr>
            <a:srgbClr val="A4A3A4"/>
          </p15:clr>
        </p15:guide>
        <p15:guide id="4" pos="7224" userDrawn="1">
          <p15:clr>
            <a:srgbClr val="A4A3A4"/>
          </p15:clr>
        </p15:guide>
        <p15:guide id="5" orient="horz" pos="3840" userDrawn="1">
          <p15:clr>
            <a:srgbClr val="A4A3A4"/>
          </p15:clr>
        </p15:guide>
        <p15:guide id="6" orient="horz" pos="480" userDrawn="1">
          <p15:clr>
            <a:srgbClr val="A4A3A4"/>
          </p15:clr>
        </p15:guide>
        <p15:guide id="7" orient="horz" pos="1608" userDrawn="1">
          <p15:clr>
            <a:srgbClr val="A4A3A4"/>
          </p15:clr>
        </p15:guide>
        <p15:guide id="8" pos="2712" userDrawn="1">
          <p15:clr>
            <a:srgbClr val="A4A3A4"/>
          </p15:clr>
        </p15:guide>
        <p15:guide id="9" pos="4968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  <p15:guide id="11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DB5DF"/>
    <a:srgbClr val="959FD6"/>
    <a:srgbClr val="6472C3"/>
    <a:srgbClr val="0EAAE3"/>
    <a:srgbClr val="262626"/>
    <a:srgbClr val="FCFCFC"/>
    <a:srgbClr val="DCDEE0"/>
    <a:srgbClr val="AAB3B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708C79-1E7C-4041-9925-34693E179349}" v="42" dt="2024-11-05T02:40:28.3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291" autoAdjust="0"/>
  </p:normalViewPr>
  <p:slideViewPr>
    <p:cSldViewPr snapToGrid="0">
      <p:cViewPr varScale="1">
        <p:scale>
          <a:sx n="105" d="100"/>
          <a:sy n="105" d="100"/>
        </p:scale>
        <p:origin x="944" y="64"/>
      </p:cViewPr>
      <p:guideLst>
        <p:guide orient="horz" pos="2712"/>
        <p:guide pos="456"/>
        <p:guide pos="7224"/>
        <p:guide orient="horz" pos="3840"/>
        <p:guide orient="horz" pos="480"/>
        <p:guide orient="horz" pos="1608"/>
        <p:guide pos="2712"/>
        <p:guide pos="4968"/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86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0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박정혁" userId="80c2948d-e3e1-4d99-9fd0-47e65ab3a70d" providerId="ADAL" clId="{01708C79-1E7C-4041-9925-34693E179349}"/>
    <pc:docChg chg="undo custSel delSld modSld">
      <pc:chgData name="박정혁" userId="80c2948d-e3e1-4d99-9fd0-47e65ab3a70d" providerId="ADAL" clId="{01708C79-1E7C-4041-9925-34693E179349}" dt="2024-11-05T02:56:02.200" v="1246" actId="26606"/>
      <pc:docMkLst>
        <pc:docMk/>
      </pc:docMkLst>
      <pc:sldChg chg="modSp mod">
        <pc:chgData name="박정혁" userId="80c2948d-e3e1-4d99-9fd0-47e65ab3a70d" providerId="ADAL" clId="{01708C79-1E7C-4041-9925-34693E179349}" dt="2024-11-05T01:44:50.313" v="3" actId="20577"/>
        <pc:sldMkLst>
          <pc:docMk/>
          <pc:sldMk cId="3928749597" sldId="482"/>
        </pc:sldMkLst>
        <pc:spChg chg="mod">
          <ac:chgData name="박정혁" userId="80c2948d-e3e1-4d99-9fd0-47e65ab3a70d" providerId="ADAL" clId="{01708C79-1E7C-4041-9925-34693E179349}" dt="2024-11-05T01:44:50.313" v="3" actId="20577"/>
          <ac:spMkLst>
            <pc:docMk/>
            <pc:sldMk cId="3928749597" sldId="482"/>
            <ac:spMk id="11" creationId="{3B931957-525A-4393-B35A-04044E4645DD}"/>
          </ac:spMkLst>
        </pc:spChg>
        <pc:spChg chg="mod">
          <ac:chgData name="박정혁" userId="80c2948d-e3e1-4d99-9fd0-47e65ab3a70d" providerId="ADAL" clId="{01708C79-1E7C-4041-9925-34693E179349}" dt="2024-11-05T01:44:44.091" v="1" actId="21"/>
          <ac:spMkLst>
            <pc:docMk/>
            <pc:sldMk cId="3928749597" sldId="482"/>
            <ac:spMk id="13" creationId="{C80C88DF-222C-44BB-B968-F14E6136049E}"/>
          </ac:spMkLst>
        </pc:spChg>
      </pc:sldChg>
      <pc:sldChg chg="delSp mod">
        <pc:chgData name="박정혁" userId="80c2948d-e3e1-4d99-9fd0-47e65ab3a70d" providerId="ADAL" clId="{01708C79-1E7C-4041-9925-34693E179349}" dt="2024-11-05T02:40:49.554" v="1219" actId="478"/>
        <pc:sldMkLst>
          <pc:docMk/>
          <pc:sldMk cId="3474796777" sldId="486"/>
        </pc:sldMkLst>
        <pc:spChg chg="del topLvl">
          <ac:chgData name="박정혁" userId="80c2948d-e3e1-4d99-9fd0-47e65ab3a70d" providerId="ADAL" clId="{01708C79-1E7C-4041-9925-34693E179349}" dt="2024-11-05T02:40:49.554" v="1219" actId="478"/>
          <ac:spMkLst>
            <pc:docMk/>
            <pc:sldMk cId="3474796777" sldId="486"/>
            <ac:spMk id="5" creationId="{E02A2858-D523-498F-8946-32F4BE98D997}"/>
          </ac:spMkLst>
        </pc:spChg>
        <pc:spChg chg="topLvl">
          <ac:chgData name="박정혁" userId="80c2948d-e3e1-4d99-9fd0-47e65ab3a70d" providerId="ADAL" clId="{01708C79-1E7C-4041-9925-34693E179349}" dt="2024-11-05T02:40:49.554" v="1219" actId="478"/>
          <ac:spMkLst>
            <pc:docMk/>
            <pc:sldMk cId="3474796777" sldId="486"/>
            <ac:spMk id="6" creationId="{86385734-C628-4952-85D1-588268855D44}"/>
          </ac:spMkLst>
        </pc:spChg>
        <pc:grpChg chg="del">
          <ac:chgData name="박정혁" userId="80c2948d-e3e1-4d99-9fd0-47e65ab3a70d" providerId="ADAL" clId="{01708C79-1E7C-4041-9925-34693E179349}" dt="2024-11-05T02:40:49.554" v="1219" actId="478"/>
          <ac:grpSpMkLst>
            <pc:docMk/>
            <pc:sldMk cId="3474796777" sldId="486"/>
            <ac:grpSpMk id="7" creationId="{9A6011E2-EA31-46E0-A703-A82DD8271639}"/>
          </ac:grpSpMkLst>
        </pc:grpChg>
      </pc:sldChg>
      <pc:sldChg chg="del">
        <pc:chgData name="박정혁" userId="80c2948d-e3e1-4d99-9fd0-47e65ab3a70d" providerId="ADAL" clId="{01708C79-1E7C-4041-9925-34693E179349}" dt="2024-11-05T02:40:40.570" v="1216" actId="47"/>
        <pc:sldMkLst>
          <pc:docMk/>
          <pc:sldMk cId="1842977018" sldId="501"/>
        </pc:sldMkLst>
      </pc:sldChg>
      <pc:sldChg chg="modSp mod">
        <pc:chgData name="박정혁" userId="80c2948d-e3e1-4d99-9fd0-47e65ab3a70d" providerId="ADAL" clId="{01708C79-1E7C-4041-9925-34693E179349}" dt="2024-11-05T01:47:51.625" v="485" actId="20577"/>
        <pc:sldMkLst>
          <pc:docMk/>
          <pc:sldMk cId="1308501498" sldId="523"/>
        </pc:sldMkLst>
        <pc:spChg chg="mod">
          <ac:chgData name="박정혁" userId="80c2948d-e3e1-4d99-9fd0-47e65ab3a70d" providerId="ADAL" clId="{01708C79-1E7C-4041-9925-34693E179349}" dt="2024-11-05T01:47:51.625" v="485" actId="20577"/>
          <ac:spMkLst>
            <pc:docMk/>
            <pc:sldMk cId="1308501498" sldId="523"/>
            <ac:spMk id="80" creationId="{1E82D5AC-16D7-3C02-EDCE-352ECFE5E94A}"/>
          </ac:spMkLst>
        </pc:spChg>
      </pc:sldChg>
      <pc:sldChg chg="addSp delSp modSp mod setBg">
        <pc:chgData name="박정혁" userId="80c2948d-e3e1-4d99-9fd0-47e65ab3a70d" providerId="ADAL" clId="{01708C79-1E7C-4041-9925-34693E179349}" dt="2024-11-05T02:55:30.923" v="1242" actId="26606"/>
        <pc:sldMkLst>
          <pc:docMk/>
          <pc:sldMk cId="2223503005" sldId="524"/>
        </pc:sldMkLst>
        <pc:spChg chg="del mod">
          <ac:chgData name="박정혁" userId="80c2948d-e3e1-4d99-9fd0-47e65ab3a70d" providerId="ADAL" clId="{01708C79-1E7C-4041-9925-34693E179349}" dt="2024-11-05T02:12:41.696" v="995" actId="478"/>
          <ac:spMkLst>
            <pc:docMk/>
            <pc:sldMk cId="2223503005" sldId="524"/>
            <ac:spMk id="4" creationId="{DBCC11C1-BB94-304E-0A36-E116304650E9}"/>
          </ac:spMkLst>
        </pc:spChg>
        <pc:spChg chg="add del mod">
          <ac:chgData name="박정혁" userId="80c2948d-e3e1-4d99-9fd0-47e65ab3a70d" providerId="ADAL" clId="{01708C79-1E7C-4041-9925-34693E179349}" dt="2024-11-05T02:55:30.923" v="1242" actId="26606"/>
          <ac:spMkLst>
            <pc:docMk/>
            <pc:sldMk cId="2223503005" sldId="524"/>
            <ac:spMk id="5" creationId="{0427D3FD-4DF1-9DC4-CE1E-4904189B14AB}"/>
          </ac:spMkLst>
        </pc:spChg>
        <pc:spChg chg="del">
          <ac:chgData name="박정혁" userId="80c2948d-e3e1-4d99-9fd0-47e65ab3a70d" providerId="ADAL" clId="{01708C79-1E7C-4041-9925-34693E179349}" dt="2024-11-05T02:12:57.636" v="998" actId="478"/>
          <ac:spMkLst>
            <pc:docMk/>
            <pc:sldMk cId="2223503005" sldId="524"/>
            <ac:spMk id="21" creationId="{0E7C116B-10CB-4EEE-84BE-E3AE694D017F}"/>
          </ac:spMkLst>
        </pc:spChg>
        <pc:spChg chg="mod">
          <ac:chgData name="박정혁" userId="80c2948d-e3e1-4d99-9fd0-47e65ab3a70d" providerId="ADAL" clId="{01708C79-1E7C-4041-9925-34693E179349}" dt="2024-11-05T02:55:30.923" v="1242" actId="26606"/>
          <ac:spMkLst>
            <pc:docMk/>
            <pc:sldMk cId="2223503005" sldId="524"/>
            <ac:spMk id="22" creationId="{177D5111-B1C6-471D-AF6A-5A148FC7A349}"/>
          </ac:spMkLst>
        </pc:spChg>
        <pc:spChg chg="add del">
          <ac:chgData name="박정혁" userId="80c2948d-e3e1-4d99-9fd0-47e65ab3a70d" providerId="ADAL" clId="{01708C79-1E7C-4041-9925-34693E179349}" dt="2024-11-05T02:55:23.523" v="1235" actId="26606"/>
          <ac:spMkLst>
            <pc:docMk/>
            <pc:sldMk cId="2223503005" sldId="524"/>
            <ac:spMk id="28" creationId="{BACC6370-2D7E-4714-9D71-7542949D7D5D}"/>
          </ac:spMkLst>
        </pc:spChg>
        <pc:spChg chg="add del">
          <ac:chgData name="박정혁" userId="80c2948d-e3e1-4d99-9fd0-47e65ab3a70d" providerId="ADAL" clId="{01708C79-1E7C-4041-9925-34693E179349}" dt="2024-11-05T02:55:23.523" v="1235" actId="26606"/>
          <ac:spMkLst>
            <pc:docMk/>
            <pc:sldMk cId="2223503005" sldId="524"/>
            <ac:spMk id="30" creationId="{F68B3F68-107C-434F-AA38-110D5EA91B85}"/>
          </ac:spMkLst>
        </pc:spChg>
        <pc:spChg chg="add del">
          <ac:chgData name="박정혁" userId="80c2948d-e3e1-4d99-9fd0-47e65ab3a70d" providerId="ADAL" clId="{01708C79-1E7C-4041-9925-34693E179349}" dt="2024-11-05T02:55:23.523" v="1235" actId="26606"/>
          <ac:spMkLst>
            <pc:docMk/>
            <pc:sldMk cId="2223503005" sldId="524"/>
            <ac:spMk id="32" creationId="{AAD0DBB9-1A4B-4391-81D4-CB19F9AB918A}"/>
          </ac:spMkLst>
        </pc:spChg>
        <pc:spChg chg="add del">
          <ac:chgData name="박정혁" userId="80c2948d-e3e1-4d99-9fd0-47e65ab3a70d" providerId="ADAL" clId="{01708C79-1E7C-4041-9925-34693E179349}" dt="2024-11-05T02:55:23.523" v="1235" actId="26606"/>
          <ac:spMkLst>
            <pc:docMk/>
            <pc:sldMk cId="2223503005" sldId="524"/>
            <ac:spMk id="34" creationId="{063BBA22-50EA-4C4D-BE05-F1CE4E63AA56}"/>
          </ac:spMkLst>
        </pc:spChg>
        <pc:spChg chg="add del">
          <ac:chgData name="박정혁" userId="80c2948d-e3e1-4d99-9fd0-47e65ab3a70d" providerId="ADAL" clId="{01708C79-1E7C-4041-9925-34693E179349}" dt="2024-11-05T02:55:24.774" v="1237" actId="26606"/>
          <ac:spMkLst>
            <pc:docMk/>
            <pc:sldMk cId="2223503005" sldId="524"/>
            <ac:spMk id="36" creationId="{BACC6370-2D7E-4714-9D71-7542949D7D5D}"/>
          </ac:spMkLst>
        </pc:spChg>
        <pc:spChg chg="add del">
          <ac:chgData name="박정혁" userId="80c2948d-e3e1-4d99-9fd0-47e65ab3a70d" providerId="ADAL" clId="{01708C79-1E7C-4041-9925-34693E179349}" dt="2024-11-05T02:55:24.774" v="1237" actId="26606"/>
          <ac:spMkLst>
            <pc:docMk/>
            <pc:sldMk cId="2223503005" sldId="524"/>
            <ac:spMk id="37" creationId="{F68B3F68-107C-434F-AA38-110D5EA91B85}"/>
          </ac:spMkLst>
        </pc:spChg>
        <pc:spChg chg="add del">
          <ac:chgData name="박정혁" userId="80c2948d-e3e1-4d99-9fd0-47e65ab3a70d" providerId="ADAL" clId="{01708C79-1E7C-4041-9925-34693E179349}" dt="2024-11-05T02:55:24.774" v="1237" actId="26606"/>
          <ac:spMkLst>
            <pc:docMk/>
            <pc:sldMk cId="2223503005" sldId="524"/>
            <ac:spMk id="38" creationId="{AAD0DBB9-1A4B-4391-81D4-CB19F9AB918A}"/>
          </ac:spMkLst>
        </pc:spChg>
        <pc:spChg chg="add del">
          <ac:chgData name="박정혁" userId="80c2948d-e3e1-4d99-9fd0-47e65ab3a70d" providerId="ADAL" clId="{01708C79-1E7C-4041-9925-34693E179349}" dt="2024-11-05T02:55:24.774" v="1237" actId="26606"/>
          <ac:spMkLst>
            <pc:docMk/>
            <pc:sldMk cId="2223503005" sldId="524"/>
            <ac:spMk id="39" creationId="{063BBA22-50EA-4C4D-BE05-F1CE4E63AA56}"/>
          </ac:spMkLst>
        </pc:spChg>
        <pc:spChg chg="add del">
          <ac:chgData name="박정혁" userId="80c2948d-e3e1-4d99-9fd0-47e65ab3a70d" providerId="ADAL" clId="{01708C79-1E7C-4041-9925-34693E179349}" dt="2024-11-05T02:55:27.345" v="1239" actId="26606"/>
          <ac:spMkLst>
            <pc:docMk/>
            <pc:sldMk cId="2223503005" sldId="524"/>
            <ac:spMk id="42" creationId="{BACC6370-2D7E-4714-9D71-7542949D7D5D}"/>
          </ac:spMkLst>
        </pc:spChg>
        <pc:spChg chg="add del">
          <ac:chgData name="박정혁" userId="80c2948d-e3e1-4d99-9fd0-47e65ab3a70d" providerId="ADAL" clId="{01708C79-1E7C-4041-9925-34693E179349}" dt="2024-11-05T02:55:27.345" v="1239" actId="26606"/>
          <ac:spMkLst>
            <pc:docMk/>
            <pc:sldMk cId="2223503005" sldId="524"/>
            <ac:spMk id="43" creationId="{F68B3F68-107C-434F-AA38-110D5EA91B85}"/>
          </ac:spMkLst>
        </pc:spChg>
        <pc:spChg chg="add del">
          <ac:chgData name="박정혁" userId="80c2948d-e3e1-4d99-9fd0-47e65ab3a70d" providerId="ADAL" clId="{01708C79-1E7C-4041-9925-34693E179349}" dt="2024-11-05T02:55:27.345" v="1239" actId="26606"/>
          <ac:spMkLst>
            <pc:docMk/>
            <pc:sldMk cId="2223503005" sldId="524"/>
            <ac:spMk id="44" creationId="{AAD0DBB9-1A4B-4391-81D4-CB19F9AB918A}"/>
          </ac:spMkLst>
        </pc:spChg>
        <pc:spChg chg="add del">
          <ac:chgData name="박정혁" userId="80c2948d-e3e1-4d99-9fd0-47e65ab3a70d" providerId="ADAL" clId="{01708C79-1E7C-4041-9925-34693E179349}" dt="2024-11-05T02:55:27.345" v="1239" actId="26606"/>
          <ac:spMkLst>
            <pc:docMk/>
            <pc:sldMk cId="2223503005" sldId="524"/>
            <ac:spMk id="45" creationId="{063BBA22-50EA-4C4D-BE05-F1CE4E63AA56}"/>
          </ac:spMkLst>
        </pc:spChg>
        <pc:spChg chg="add del">
          <ac:chgData name="박정혁" userId="80c2948d-e3e1-4d99-9fd0-47e65ab3a70d" providerId="ADAL" clId="{01708C79-1E7C-4041-9925-34693E179349}" dt="2024-11-05T02:55:30.876" v="1241" actId="26606"/>
          <ac:spMkLst>
            <pc:docMk/>
            <pc:sldMk cId="2223503005" sldId="524"/>
            <ac:spMk id="48" creationId="{BACC6370-2D7E-4714-9D71-7542949D7D5D}"/>
          </ac:spMkLst>
        </pc:spChg>
        <pc:spChg chg="add del">
          <ac:chgData name="박정혁" userId="80c2948d-e3e1-4d99-9fd0-47e65ab3a70d" providerId="ADAL" clId="{01708C79-1E7C-4041-9925-34693E179349}" dt="2024-11-05T02:55:30.876" v="1241" actId="26606"/>
          <ac:spMkLst>
            <pc:docMk/>
            <pc:sldMk cId="2223503005" sldId="524"/>
            <ac:spMk id="49" creationId="{F68B3F68-107C-434F-AA38-110D5EA91B85}"/>
          </ac:spMkLst>
        </pc:spChg>
        <pc:spChg chg="add del">
          <ac:chgData name="박정혁" userId="80c2948d-e3e1-4d99-9fd0-47e65ab3a70d" providerId="ADAL" clId="{01708C79-1E7C-4041-9925-34693E179349}" dt="2024-11-05T02:55:30.876" v="1241" actId="26606"/>
          <ac:spMkLst>
            <pc:docMk/>
            <pc:sldMk cId="2223503005" sldId="524"/>
            <ac:spMk id="50" creationId="{AAD0DBB9-1A4B-4391-81D4-CB19F9AB918A}"/>
          </ac:spMkLst>
        </pc:spChg>
        <pc:spChg chg="add del">
          <ac:chgData name="박정혁" userId="80c2948d-e3e1-4d99-9fd0-47e65ab3a70d" providerId="ADAL" clId="{01708C79-1E7C-4041-9925-34693E179349}" dt="2024-11-05T02:55:30.876" v="1241" actId="26606"/>
          <ac:spMkLst>
            <pc:docMk/>
            <pc:sldMk cId="2223503005" sldId="524"/>
            <ac:spMk id="51" creationId="{063BBA22-50EA-4C4D-BE05-F1CE4E63AA56}"/>
          </ac:spMkLst>
        </pc:spChg>
        <pc:spChg chg="add">
          <ac:chgData name="박정혁" userId="80c2948d-e3e1-4d99-9fd0-47e65ab3a70d" providerId="ADAL" clId="{01708C79-1E7C-4041-9925-34693E179349}" dt="2024-11-05T02:55:30.923" v="1242" actId="26606"/>
          <ac:spMkLst>
            <pc:docMk/>
            <pc:sldMk cId="2223503005" sldId="524"/>
            <ac:spMk id="54" creationId="{C5278130-DFE0-457B-8698-88DF69019DDE}"/>
          </ac:spMkLst>
        </pc:spChg>
        <pc:spChg chg="add">
          <ac:chgData name="박정혁" userId="80c2948d-e3e1-4d99-9fd0-47e65ab3a70d" providerId="ADAL" clId="{01708C79-1E7C-4041-9925-34693E179349}" dt="2024-11-05T02:55:30.923" v="1242" actId="26606"/>
          <ac:spMkLst>
            <pc:docMk/>
            <pc:sldMk cId="2223503005" sldId="524"/>
            <ac:spMk id="55" creationId="{2F99531B-1681-4D6E-BECB-18325B33A618}"/>
          </ac:spMkLst>
        </pc:spChg>
        <pc:spChg chg="add">
          <ac:chgData name="박정혁" userId="80c2948d-e3e1-4d99-9fd0-47e65ab3a70d" providerId="ADAL" clId="{01708C79-1E7C-4041-9925-34693E179349}" dt="2024-11-05T02:55:30.923" v="1242" actId="26606"/>
          <ac:spMkLst>
            <pc:docMk/>
            <pc:sldMk cId="2223503005" sldId="524"/>
            <ac:spMk id="56" creationId="{20344094-430A-400B-804B-910E696A1A90}"/>
          </ac:spMkLst>
        </pc:spChg>
        <pc:spChg chg="add">
          <ac:chgData name="박정혁" userId="80c2948d-e3e1-4d99-9fd0-47e65ab3a70d" providerId="ADAL" clId="{01708C79-1E7C-4041-9925-34693E179349}" dt="2024-11-05T02:55:30.923" v="1242" actId="26606"/>
          <ac:spMkLst>
            <pc:docMk/>
            <pc:sldMk cId="2223503005" sldId="524"/>
            <ac:spMk id="57" creationId="{453C67DF-7782-4E57-AB9B-F1B4811AD8FE}"/>
          </ac:spMkLst>
        </pc:spChg>
        <pc:graphicFrameChg chg="add del">
          <ac:chgData name="박정혁" userId="80c2948d-e3e1-4d99-9fd0-47e65ab3a70d" providerId="ADAL" clId="{01708C79-1E7C-4041-9925-34693E179349}" dt="2024-11-05T02:55:23.523" v="1235" actId="26606"/>
          <ac:graphicFrameMkLst>
            <pc:docMk/>
            <pc:sldMk cId="2223503005" sldId="524"/>
            <ac:graphicFrameMk id="24" creationId="{BA1BADF4-B880-D537-DC5D-DA3C0C58CF23}"/>
          </ac:graphicFrameMkLst>
        </pc:graphicFrameChg>
        <pc:graphicFrameChg chg="add del">
          <ac:chgData name="박정혁" userId="80c2948d-e3e1-4d99-9fd0-47e65ab3a70d" providerId="ADAL" clId="{01708C79-1E7C-4041-9925-34693E179349}" dt="2024-11-05T02:55:24.774" v="1237" actId="26606"/>
          <ac:graphicFrameMkLst>
            <pc:docMk/>
            <pc:sldMk cId="2223503005" sldId="524"/>
            <ac:graphicFrameMk id="40" creationId="{ED41FD65-952C-511C-5CFF-809D6271D9B5}"/>
          </ac:graphicFrameMkLst>
        </pc:graphicFrameChg>
        <pc:graphicFrameChg chg="add del">
          <ac:chgData name="박정혁" userId="80c2948d-e3e1-4d99-9fd0-47e65ab3a70d" providerId="ADAL" clId="{01708C79-1E7C-4041-9925-34693E179349}" dt="2024-11-05T02:55:27.345" v="1239" actId="26606"/>
          <ac:graphicFrameMkLst>
            <pc:docMk/>
            <pc:sldMk cId="2223503005" sldId="524"/>
            <ac:graphicFrameMk id="46" creationId="{A6681B28-6AFF-0189-06EF-FD7527DA8619}"/>
          </ac:graphicFrameMkLst>
        </pc:graphicFrameChg>
        <pc:graphicFrameChg chg="add del">
          <ac:chgData name="박정혁" userId="80c2948d-e3e1-4d99-9fd0-47e65ab3a70d" providerId="ADAL" clId="{01708C79-1E7C-4041-9925-34693E179349}" dt="2024-11-05T02:55:30.876" v="1241" actId="26606"/>
          <ac:graphicFrameMkLst>
            <pc:docMk/>
            <pc:sldMk cId="2223503005" sldId="524"/>
            <ac:graphicFrameMk id="52" creationId="{9EEC7839-F8FD-941E-BEF1-14F9B85BE630}"/>
          </ac:graphicFrameMkLst>
        </pc:graphicFrameChg>
        <pc:graphicFrameChg chg="add">
          <ac:chgData name="박정혁" userId="80c2948d-e3e1-4d99-9fd0-47e65ab3a70d" providerId="ADAL" clId="{01708C79-1E7C-4041-9925-34693E179349}" dt="2024-11-05T02:55:30.923" v="1242" actId="26606"/>
          <ac:graphicFrameMkLst>
            <pc:docMk/>
            <pc:sldMk cId="2223503005" sldId="524"/>
            <ac:graphicFrameMk id="60" creationId="{FB6370DE-31E6-2E72-0C07-A48E65FBDDB0}"/>
          </ac:graphicFrameMkLst>
        </pc:graphicFrameChg>
        <pc:picChg chg="del">
          <ac:chgData name="박정혁" userId="80c2948d-e3e1-4d99-9fd0-47e65ab3a70d" providerId="ADAL" clId="{01708C79-1E7C-4041-9925-34693E179349}" dt="2024-11-05T02:12:37.287" v="993" actId="478"/>
          <ac:picMkLst>
            <pc:docMk/>
            <pc:sldMk cId="2223503005" sldId="524"/>
            <ac:picMk id="2" creationId="{11DFF073-B596-3A2A-809B-1CAE6BA463F0}"/>
          </ac:picMkLst>
        </pc:picChg>
        <pc:cxnChg chg="add">
          <ac:chgData name="박정혁" userId="80c2948d-e3e1-4d99-9fd0-47e65ab3a70d" providerId="ADAL" clId="{01708C79-1E7C-4041-9925-34693E179349}" dt="2024-11-05T02:55:30.923" v="1242" actId="26606"/>
          <ac:cxnSpMkLst>
            <pc:docMk/>
            <pc:sldMk cId="2223503005" sldId="524"/>
            <ac:cxnSpMk id="58" creationId="{B03A5AE3-BD30-455C-842B-7626C8BEF097}"/>
          </ac:cxnSpMkLst>
        </pc:cxnChg>
        <pc:cxnChg chg="add">
          <ac:chgData name="박정혁" userId="80c2948d-e3e1-4d99-9fd0-47e65ab3a70d" providerId="ADAL" clId="{01708C79-1E7C-4041-9925-34693E179349}" dt="2024-11-05T02:55:30.923" v="1242" actId="26606"/>
          <ac:cxnSpMkLst>
            <pc:docMk/>
            <pc:sldMk cId="2223503005" sldId="524"/>
            <ac:cxnSpMk id="59" creationId="{2DBECAA5-1F2D-470D-875C-8F2C2CA3E54B}"/>
          </ac:cxnSpMkLst>
        </pc:cxnChg>
      </pc:sldChg>
      <pc:sldChg chg="delSp modSp mod">
        <pc:chgData name="박정혁" userId="80c2948d-e3e1-4d99-9fd0-47e65ab3a70d" providerId="ADAL" clId="{01708C79-1E7C-4041-9925-34693E179349}" dt="2024-11-05T01:52:44.613" v="509" actId="14100"/>
        <pc:sldMkLst>
          <pc:docMk/>
          <pc:sldMk cId="1917257003" sldId="525"/>
        </pc:sldMkLst>
        <pc:spChg chg="del mod">
          <ac:chgData name="박정혁" userId="80c2948d-e3e1-4d99-9fd0-47e65ab3a70d" providerId="ADAL" clId="{01708C79-1E7C-4041-9925-34693E179349}" dt="2024-11-05T01:48:43.209" v="491" actId="478"/>
          <ac:spMkLst>
            <pc:docMk/>
            <pc:sldMk cId="1917257003" sldId="525"/>
            <ac:spMk id="5" creationId="{3573BAAE-AFFE-44B3-A0D8-D8DA5CBE9752}"/>
          </ac:spMkLst>
        </pc:spChg>
        <pc:spChg chg="mod">
          <ac:chgData name="박정혁" userId="80c2948d-e3e1-4d99-9fd0-47e65ab3a70d" providerId="ADAL" clId="{01708C79-1E7C-4041-9925-34693E179349}" dt="2024-11-05T01:52:44.613" v="509" actId="14100"/>
          <ac:spMkLst>
            <pc:docMk/>
            <pc:sldMk cId="1917257003" sldId="525"/>
            <ac:spMk id="6" creationId="{A3E7740F-B58D-43DF-B26D-BF080CFD468E}"/>
          </ac:spMkLst>
        </pc:spChg>
        <pc:spChg chg="mod">
          <ac:chgData name="박정혁" userId="80c2948d-e3e1-4d99-9fd0-47e65ab3a70d" providerId="ADAL" clId="{01708C79-1E7C-4041-9925-34693E179349}" dt="2024-11-05T01:51:24.270" v="508" actId="207"/>
          <ac:spMkLst>
            <pc:docMk/>
            <pc:sldMk cId="1917257003" sldId="525"/>
            <ac:spMk id="7" creationId="{38DACAA3-D23A-4E51-9722-B40832F043A9}"/>
          </ac:spMkLst>
        </pc:spChg>
        <pc:spChg chg="del">
          <ac:chgData name="박정혁" userId="80c2948d-e3e1-4d99-9fd0-47e65ab3a70d" providerId="ADAL" clId="{01708C79-1E7C-4041-9925-34693E179349}" dt="2024-11-05T01:50:46.458" v="500" actId="478"/>
          <ac:spMkLst>
            <pc:docMk/>
            <pc:sldMk cId="1917257003" sldId="525"/>
            <ac:spMk id="44" creationId="{47D0A2EE-FE6E-48C9-8BEE-944BFC84E505}"/>
          </ac:spMkLst>
        </pc:spChg>
        <pc:spChg chg="del">
          <ac:chgData name="박정혁" userId="80c2948d-e3e1-4d99-9fd0-47e65ab3a70d" providerId="ADAL" clId="{01708C79-1E7C-4041-9925-34693E179349}" dt="2024-11-05T01:50:46.458" v="500" actId="478"/>
          <ac:spMkLst>
            <pc:docMk/>
            <pc:sldMk cId="1917257003" sldId="525"/>
            <ac:spMk id="45" creationId="{BBAAADAC-D6C8-4B42-A365-A27355F497AB}"/>
          </ac:spMkLst>
        </pc:spChg>
        <pc:spChg chg="del">
          <ac:chgData name="박정혁" userId="80c2948d-e3e1-4d99-9fd0-47e65ab3a70d" providerId="ADAL" clId="{01708C79-1E7C-4041-9925-34693E179349}" dt="2024-11-05T01:50:46.458" v="500" actId="478"/>
          <ac:spMkLst>
            <pc:docMk/>
            <pc:sldMk cId="1917257003" sldId="525"/>
            <ac:spMk id="46" creationId="{A83605F1-5682-4BE4-9F94-3906081DE29A}"/>
          </ac:spMkLst>
        </pc:spChg>
        <pc:spChg chg="del">
          <ac:chgData name="박정혁" userId="80c2948d-e3e1-4d99-9fd0-47e65ab3a70d" providerId="ADAL" clId="{01708C79-1E7C-4041-9925-34693E179349}" dt="2024-11-05T01:50:46.458" v="500" actId="478"/>
          <ac:spMkLst>
            <pc:docMk/>
            <pc:sldMk cId="1917257003" sldId="525"/>
            <ac:spMk id="47" creationId="{D909AB3E-63D0-42B6-8ABB-EAE480CC7DBE}"/>
          </ac:spMkLst>
        </pc:spChg>
        <pc:spChg chg="del">
          <ac:chgData name="박정혁" userId="80c2948d-e3e1-4d99-9fd0-47e65ab3a70d" providerId="ADAL" clId="{01708C79-1E7C-4041-9925-34693E179349}" dt="2024-11-05T01:50:46.458" v="500" actId="478"/>
          <ac:spMkLst>
            <pc:docMk/>
            <pc:sldMk cId="1917257003" sldId="525"/>
            <ac:spMk id="48" creationId="{1718CA4D-7FF2-4B37-9E27-715C32873E9E}"/>
          </ac:spMkLst>
        </pc:spChg>
        <pc:spChg chg="del">
          <ac:chgData name="박정혁" userId="80c2948d-e3e1-4d99-9fd0-47e65ab3a70d" providerId="ADAL" clId="{01708C79-1E7C-4041-9925-34693E179349}" dt="2024-11-05T01:50:46.458" v="500" actId="478"/>
          <ac:spMkLst>
            <pc:docMk/>
            <pc:sldMk cId="1917257003" sldId="525"/>
            <ac:spMk id="49" creationId="{0EA928B8-226C-44E5-B071-DB2B1E94A042}"/>
          </ac:spMkLst>
        </pc:spChg>
        <pc:spChg chg="del">
          <ac:chgData name="박정혁" userId="80c2948d-e3e1-4d99-9fd0-47e65ab3a70d" providerId="ADAL" clId="{01708C79-1E7C-4041-9925-34693E179349}" dt="2024-11-05T01:50:46.458" v="500" actId="478"/>
          <ac:spMkLst>
            <pc:docMk/>
            <pc:sldMk cId="1917257003" sldId="525"/>
            <ac:spMk id="50" creationId="{C255B537-3CC4-4A69-8F22-AF4441DEDE12}"/>
          </ac:spMkLst>
        </pc:spChg>
        <pc:spChg chg="del">
          <ac:chgData name="박정혁" userId="80c2948d-e3e1-4d99-9fd0-47e65ab3a70d" providerId="ADAL" clId="{01708C79-1E7C-4041-9925-34693E179349}" dt="2024-11-05T01:50:46.458" v="500" actId="478"/>
          <ac:spMkLst>
            <pc:docMk/>
            <pc:sldMk cId="1917257003" sldId="525"/>
            <ac:spMk id="51" creationId="{EDFC6A72-584E-4A79-AEF8-D0DD04D467FD}"/>
          </ac:spMkLst>
        </pc:spChg>
        <pc:spChg chg="del">
          <ac:chgData name="박정혁" userId="80c2948d-e3e1-4d99-9fd0-47e65ab3a70d" providerId="ADAL" clId="{01708C79-1E7C-4041-9925-34693E179349}" dt="2024-11-05T01:50:52.964" v="504" actId="478"/>
          <ac:spMkLst>
            <pc:docMk/>
            <pc:sldMk cId="1917257003" sldId="525"/>
            <ac:spMk id="53" creationId="{268EFEA4-A575-4D33-92C6-364EBDC69D6C}"/>
          </ac:spMkLst>
        </pc:spChg>
        <pc:spChg chg="del">
          <ac:chgData name="박정혁" userId="80c2948d-e3e1-4d99-9fd0-47e65ab3a70d" providerId="ADAL" clId="{01708C79-1E7C-4041-9925-34693E179349}" dt="2024-11-05T01:50:46.458" v="500" actId="478"/>
          <ac:spMkLst>
            <pc:docMk/>
            <pc:sldMk cId="1917257003" sldId="525"/>
            <ac:spMk id="54" creationId="{6540A3EF-B12D-41E8-8015-19FF500AFFD2}"/>
          </ac:spMkLst>
        </pc:spChg>
        <pc:spChg chg="del">
          <ac:chgData name="박정혁" userId="80c2948d-e3e1-4d99-9fd0-47e65ab3a70d" providerId="ADAL" clId="{01708C79-1E7C-4041-9925-34693E179349}" dt="2024-11-05T01:50:46.458" v="500" actId="478"/>
          <ac:spMkLst>
            <pc:docMk/>
            <pc:sldMk cId="1917257003" sldId="525"/>
            <ac:spMk id="55" creationId="{0EB9AFCF-BC34-415A-9B03-C07733BC136D}"/>
          </ac:spMkLst>
        </pc:spChg>
        <pc:spChg chg="del">
          <ac:chgData name="박정혁" userId="80c2948d-e3e1-4d99-9fd0-47e65ab3a70d" providerId="ADAL" clId="{01708C79-1E7C-4041-9925-34693E179349}" dt="2024-11-05T01:50:55.421" v="505" actId="478"/>
          <ac:spMkLst>
            <pc:docMk/>
            <pc:sldMk cId="1917257003" sldId="525"/>
            <ac:spMk id="57" creationId="{4FD1A934-D19D-4790-B34A-8E86AFC089C7}"/>
          </ac:spMkLst>
        </pc:spChg>
        <pc:spChg chg="del">
          <ac:chgData name="박정혁" userId="80c2948d-e3e1-4d99-9fd0-47e65ab3a70d" providerId="ADAL" clId="{01708C79-1E7C-4041-9925-34693E179349}" dt="2024-11-05T01:50:46.458" v="500" actId="478"/>
          <ac:spMkLst>
            <pc:docMk/>
            <pc:sldMk cId="1917257003" sldId="525"/>
            <ac:spMk id="58" creationId="{83561801-1E35-455A-8847-19F7F60F60A3}"/>
          </ac:spMkLst>
        </pc:spChg>
        <pc:spChg chg="del">
          <ac:chgData name="박정혁" userId="80c2948d-e3e1-4d99-9fd0-47e65ab3a70d" providerId="ADAL" clId="{01708C79-1E7C-4041-9925-34693E179349}" dt="2024-11-05T01:50:46.458" v="500" actId="478"/>
          <ac:spMkLst>
            <pc:docMk/>
            <pc:sldMk cId="1917257003" sldId="525"/>
            <ac:spMk id="59" creationId="{33000217-2E14-4DE6-8840-CB1F201B6CC6}"/>
          </ac:spMkLst>
        </pc:spChg>
        <pc:spChg chg="del">
          <ac:chgData name="박정혁" userId="80c2948d-e3e1-4d99-9fd0-47e65ab3a70d" providerId="ADAL" clId="{01708C79-1E7C-4041-9925-34693E179349}" dt="2024-11-05T01:50:46.458" v="500" actId="478"/>
          <ac:spMkLst>
            <pc:docMk/>
            <pc:sldMk cId="1917257003" sldId="525"/>
            <ac:spMk id="61" creationId="{BCB3FF7B-606C-429F-9439-D810EB0399B6}"/>
          </ac:spMkLst>
        </pc:spChg>
        <pc:spChg chg="del">
          <ac:chgData name="박정혁" userId="80c2948d-e3e1-4d99-9fd0-47e65ab3a70d" providerId="ADAL" clId="{01708C79-1E7C-4041-9925-34693E179349}" dt="2024-11-05T01:50:49.938" v="502" actId="478"/>
          <ac:spMkLst>
            <pc:docMk/>
            <pc:sldMk cId="1917257003" sldId="525"/>
            <ac:spMk id="62" creationId="{55EE26F2-078B-42EF-8F10-EBCECB7334D2}"/>
          </ac:spMkLst>
        </pc:spChg>
        <pc:spChg chg="del mod">
          <ac:chgData name="박정혁" userId="80c2948d-e3e1-4d99-9fd0-47e65ab3a70d" providerId="ADAL" clId="{01708C79-1E7C-4041-9925-34693E179349}" dt="2024-11-05T01:50:51.186" v="503" actId="478"/>
          <ac:spMkLst>
            <pc:docMk/>
            <pc:sldMk cId="1917257003" sldId="525"/>
            <ac:spMk id="63" creationId="{9B0F7629-743D-4EF2-851F-CF81ABF71C0B}"/>
          </ac:spMkLst>
        </pc:spChg>
        <pc:spChg chg="del">
          <ac:chgData name="박정혁" userId="80c2948d-e3e1-4d99-9fd0-47e65ab3a70d" providerId="ADAL" clId="{01708C79-1E7C-4041-9925-34693E179349}" dt="2024-11-05T01:50:46.458" v="500" actId="478"/>
          <ac:spMkLst>
            <pc:docMk/>
            <pc:sldMk cId="1917257003" sldId="525"/>
            <ac:spMk id="64" creationId="{8E1182FA-B45B-42E8-8715-0EF9EABE8EA6}"/>
          </ac:spMkLst>
        </pc:spChg>
        <pc:picChg chg="del">
          <ac:chgData name="박정혁" userId="80c2948d-e3e1-4d99-9fd0-47e65ab3a70d" providerId="ADAL" clId="{01708C79-1E7C-4041-9925-34693E179349}" dt="2024-11-05T01:48:29.076" v="487" actId="478"/>
          <ac:picMkLst>
            <pc:docMk/>
            <pc:sldMk cId="1917257003" sldId="525"/>
            <ac:picMk id="1030" creationId="{B1DD3511-FEA8-3D2B-7794-270A431C6B3B}"/>
          </ac:picMkLst>
        </pc:picChg>
      </pc:sldChg>
      <pc:sldChg chg="delSp modSp mod">
        <pc:chgData name="박정혁" userId="80c2948d-e3e1-4d99-9fd0-47e65ab3a70d" providerId="ADAL" clId="{01708C79-1E7C-4041-9925-34693E179349}" dt="2024-11-05T02:41:30.253" v="1221" actId="207"/>
        <pc:sldMkLst>
          <pc:docMk/>
          <pc:sldMk cId="67573953" sldId="526"/>
        </pc:sldMkLst>
        <pc:spChg chg="mod">
          <ac:chgData name="박정혁" userId="80c2948d-e3e1-4d99-9fd0-47e65ab3a70d" providerId="ADAL" clId="{01708C79-1E7C-4041-9925-34693E179349}" dt="2024-11-05T01:55:16.431" v="658" actId="20577"/>
          <ac:spMkLst>
            <pc:docMk/>
            <pc:sldMk cId="67573953" sldId="526"/>
            <ac:spMk id="11" creationId="{88746587-5DEB-4C49-8FCC-0710D072F155}"/>
          </ac:spMkLst>
        </pc:spChg>
        <pc:spChg chg="del">
          <ac:chgData name="박정혁" userId="80c2948d-e3e1-4d99-9fd0-47e65ab3a70d" providerId="ADAL" clId="{01708C79-1E7C-4041-9925-34693E179349}" dt="2024-11-05T01:53:12.504" v="511" actId="478"/>
          <ac:spMkLst>
            <pc:docMk/>
            <pc:sldMk cId="67573953" sldId="526"/>
            <ac:spMk id="15" creationId="{F792A8CF-AC10-4E1C-AE92-EAC53E05C50A}"/>
          </ac:spMkLst>
        </pc:spChg>
        <pc:spChg chg="mod">
          <ac:chgData name="박정혁" userId="80c2948d-e3e1-4d99-9fd0-47e65ab3a70d" providerId="ADAL" clId="{01708C79-1E7C-4041-9925-34693E179349}" dt="2024-11-05T01:53:06.583" v="510"/>
          <ac:spMkLst>
            <pc:docMk/>
            <pc:sldMk cId="67573953" sldId="526"/>
            <ac:spMk id="16" creationId="{88908C49-0B01-4656-ADC9-1A416EDCB654}"/>
          </ac:spMkLst>
        </pc:spChg>
        <pc:spChg chg="mod">
          <ac:chgData name="박정혁" userId="80c2948d-e3e1-4d99-9fd0-47e65ab3a70d" providerId="ADAL" clId="{01708C79-1E7C-4041-9925-34693E179349}" dt="2024-11-05T02:41:30.253" v="1221" actId="207"/>
          <ac:spMkLst>
            <pc:docMk/>
            <pc:sldMk cId="67573953" sldId="526"/>
            <ac:spMk id="17" creationId="{C0295A27-195A-40AB-8DFC-B2A46EE8DA51}"/>
          </ac:spMkLst>
        </pc:spChg>
        <pc:spChg chg="mod">
          <ac:chgData name="박정혁" userId="80c2948d-e3e1-4d99-9fd0-47e65ab3a70d" providerId="ADAL" clId="{01708C79-1E7C-4041-9925-34693E179349}" dt="2024-11-05T01:54:19.082" v="516"/>
          <ac:spMkLst>
            <pc:docMk/>
            <pc:sldMk cId="67573953" sldId="526"/>
            <ac:spMk id="20" creationId="{E9D9EBD7-2FA1-4BD9-9CA8-DEB7563A1D99}"/>
          </ac:spMkLst>
        </pc:spChg>
        <pc:spChg chg="mod">
          <ac:chgData name="박정혁" userId="80c2948d-e3e1-4d99-9fd0-47e65ab3a70d" providerId="ADAL" clId="{01708C79-1E7C-4041-9925-34693E179349}" dt="2024-11-05T01:54:57.412" v="609" actId="20577"/>
          <ac:spMkLst>
            <pc:docMk/>
            <pc:sldMk cId="67573953" sldId="526"/>
            <ac:spMk id="22" creationId="{0AA309D0-8430-4BED-A435-E469A95111DC}"/>
          </ac:spMkLst>
        </pc:spChg>
        <pc:spChg chg="mod">
          <ac:chgData name="박정혁" userId="80c2948d-e3e1-4d99-9fd0-47e65ab3a70d" providerId="ADAL" clId="{01708C79-1E7C-4041-9925-34693E179349}" dt="2024-11-05T01:54:08.669" v="515"/>
          <ac:spMkLst>
            <pc:docMk/>
            <pc:sldMk cId="67573953" sldId="526"/>
            <ac:spMk id="23" creationId="{46265C08-85CF-484A-A041-2DD31DACBAA3}"/>
          </ac:spMkLst>
        </pc:spChg>
        <pc:spChg chg="mod">
          <ac:chgData name="박정혁" userId="80c2948d-e3e1-4d99-9fd0-47e65ab3a70d" providerId="ADAL" clId="{01708C79-1E7C-4041-9925-34693E179349}" dt="2024-11-05T01:54:46.974" v="581" actId="20577"/>
          <ac:spMkLst>
            <pc:docMk/>
            <pc:sldMk cId="67573953" sldId="526"/>
            <ac:spMk id="25" creationId="{4FB15F51-E0BB-4F3B-8822-2512C4031C26}"/>
          </ac:spMkLst>
        </pc:spChg>
        <pc:spChg chg="mod">
          <ac:chgData name="박정혁" userId="80c2948d-e3e1-4d99-9fd0-47e65ab3a70d" providerId="ADAL" clId="{01708C79-1E7C-4041-9925-34693E179349}" dt="2024-11-05T01:53:56.344" v="514"/>
          <ac:spMkLst>
            <pc:docMk/>
            <pc:sldMk cId="67573953" sldId="526"/>
            <ac:spMk id="26" creationId="{2F63FCE5-EA3A-4BA1-A45B-2CEBBBB10FC7}"/>
          </ac:spMkLst>
        </pc:spChg>
        <pc:spChg chg="mod">
          <ac:chgData name="박정혁" userId="80c2948d-e3e1-4d99-9fd0-47e65ab3a70d" providerId="ADAL" clId="{01708C79-1E7C-4041-9925-34693E179349}" dt="2024-11-05T01:54:36.458" v="546" actId="20577"/>
          <ac:spMkLst>
            <pc:docMk/>
            <pc:sldMk cId="67573953" sldId="526"/>
            <ac:spMk id="28" creationId="{4102FBEF-630E-48E7-A6D2-903231842602}"/>
          </ac:spMkLst>
        </pc:spChg>
        <pc:spChg chg="mod">
          <ac:chgData name="박정혁" userId="80c2948d-e3e1-4d99-9fd0-47e65ab3a70d" providerId="ADAL" clId="{01708C79-1E7C-4041-9925-34693E179349}" dt="2024-11-05T01:53:44.109" v="513"/>
          <ac:spMkLst>
            <pc:docMk/>
            <pc:sldMk cId="67573953" sldId="526"/>
            <ac:spMk id="29" creationId="{12EDCC5B-F434-428A-B636-15F91EE851E8}"/>
          </ac:spMkLst>
        </pc:spChg>
      </pc:sldChg>
      <pc:sldChg chg="addSp delSp modSp mod">
        <pc:chgData name="박정혁" userId="80c2948d-e3e1-4d99-9fd0-47e65ab3a70d" providerId="ADAL" clId="{01708C79-1E7C-4041-9925-34693E179349}" dt="2024-11-05T01:57:36.580" v="722" actId="255"/>
        <pc:sldMkLst>
          <pc:docMk/>
          <pc:sldMk cId="1349594612" sldId="527"/>
        </pc:sldMkLst>
        <pc:spChg chg="del">
          <ac:chgData name="박정혁" userId="80c2948d-e3e1-4d99-9fd0-47e65ab3a70d" providerId="ADAL" clId="{01708C79-1E7C-4041-9925-34693E179349}" dt="2024-11-05T01:56:06.834" v="681" actId="478"/>
          <ac:spMkLst>
            <pc:docMk/>
            <pc:sldMk cId="1349594612" sldId="527"/>
            <ac:spMk id="2" creationId="{2EFC11F8-C231-4023-8EEF-6E08FAB54A72}"/>
          </ac:spMkLst>
        </pc:spChg>
        <pc:spChg chg="add">
          <ac:chgData name="박정혁" userId="80c2948d-e3e1-4d99-9fd0-47e65ab3a70d" providerId="ADAL" clId="{01708C79-1E7C-4041-9925-34693E179349}" dt="2024-11-05T01:57:01.180" v="700"/>
          <ac:spMkLst>
            <pc:docMk/>
            <pc:sldMk cId="1349594612" sldId="527"/>
            <ac:spMk id="3" creationId="{B68A7060-20AB-BC85-5B1B-759C78EA49F4}"/>
          </ac:spMkLst>
        </pc:spChg>
        <pc:spChg chg="del">
          <ac:chgData name="박정혁" userId="80c2948d-e3e1-4d99-9fd0-47e65ab3a70d" providerId="ADAL" clId="{01708C79-1E7C-4041-9925-34693E179349}" dt="2024-11-05T01:56:08.387" v="682" actId="478"/>
          <ac:spMkLst>
            <pc:docMk/>
            <pc:sldMk cId="1349594612" sldId="527"/>
            <ac:spMk id="4" creationId="{F54B6078-8051-47B6-83CB-9F954B316EC2}"/>
          </ac:spMkLst>
        </pc:spChg>
        <pc:spChg chg="del">
          <ac:chgData name="박정혁" userId="80c2948d-e3e1-4d99-9fd0-47e65ab3a70d" providerId="ADAL" clId="{01708C79-1E7C-4041-9925-34693E179349}" dt="2024-11-05T01:56:05.982" v="680" actId="478"/>
          <ac:spMkLst>
            <pc:docMk/>
            <pc:sldMk cId="1349594612" sldId="527"/>
            <ac:spMk id="6" creationId="{6A85280F-6FE8-4611-97CA-6FDBBF7FD687}"/>
          </ac:spMkLst>
        </pc:spChg>
        <pc:spChg chg="del">
          <ac:chgData name="박정혁" userId="80c2948d-e3e1-4d99-9fd0-47e65ab3a70d" providerId="ADAL" clId="{01708C79-1E7C-4041-9925-34693E179349}" dt="2024-11-05T01:56:09.294" v="683" actId="478"/>
          <ac:spMkLst>
            <pc:docMk/>
            <pc:sldMk cId="1349594612" sldId="527"/>
            <ac:spMk id="8" creationId="{8B6EA4CB-1139-43E7-A0C3-5C8E6B0C4CA4}"/>
          </ac:spMkLst>
        </pc:spChg>
        <pc:spChg chg="del">
          <ac:chgData name="박정혁" userId="80c2948d-e3e1-4d99-9fd0-47e65ab3a70d" providerId="ADAL" clId="{01708C79-1E7C-4041-9925-34693E179349}" dt="2024-11-05T01:55:23.878" v="659" actId="478"/>
          <ac:spMkLst>
            <pc:docMk/>
            <pc:sldMk cId="1349594612" sldId="527"/>
            <ac:spMk id="31" creationId="{CE844975-BBC5-49EE-AE84-E54E65A66D50}"/>
          </ac:spMkLst>
        </pc:spChg>
        <pc:spChg chg="mod">
          <ac:chgData name="박정혁" userId="80c2948d-e3e1-4d99-9fd0-47e65ab3a70d" providerId="ADAL" clId="{01708C79-1E7C-4041-9925-34693E179349}" dt="2024-11-05T01:55:48.091" v="679" actId="120"/>
          <ac:spMkLst>
            <pc:docMk/>
            <pc:sldMk cId="1349594612" sldId="527"/>
            <ac:spMk id="32" creationId="{F2B54D82-CFEC-4EC3-9824-31FE1AC14473}"/>
          </ac:spMkLst>
        </pc:spChg>
        <pc:spChg chg="mod">
          <ac:chgData name="박정혁" userId="80c2948d-e3e1-4d99-9fd0-47e65ab3a70d" providerId="ADAL" clId="{01708C79-1E7C-4041-9925-34693E179349}" dt="2024-11-05T01:57:36.580" v="722" actId="255"/>
          <ac:spMkLst>
            <pc:docMk/>
            <pc:sldMk cId="1349594612" sldId="527"/>
            <ac:spMk id="33" creationId="{64199BDC-CB14-47CA-A7BD-CAAF90FBFE03}"/>
          </ac:spMkLst>
        </pc:spChg>
      </pc:sldChg>
      <pc:sldChg chg="addSp delSp modSp mod setBg">
        <pc:chgData name="박정혁" userId="80c2948d-e3e1-4d99-9fd0-47e65ab3a70d" providerId="ADAL" clId="{01708C79-1E7C-4041-9925-34693E179349}" dt="2024-11-05T02:54:19.098" v="1227" actId="26606"/>
        <pc:sldMkLst>
          <pc:docMk/>
          <pc:sldMk cId="2852374257" sldId="528"/>
        </pc:sldMkLst>
        <pc:spChg chg="add">
          <ac:chgData name="박정혁" userId="80c2948d-e3e1-4d99-9fd0-47e65ab3a70d" providerId="ADAL" clId="{01708C79-1E7C-4041-9925-34693E179349}" dt="2024-11-05T02:00:57.977" v="772"/>
          <ac:spMkLst>
            <pc:docMk/>
            <pc:sldMk cId="2852374257" sldId="528"/>
            <ac:spMk id="3" creationId="{EA0CF82D-9AB3-911B-FB51-FD5E2BE546E1}"/>
          </ac:spMkLst>
        </pc:spChg>
        <pc:spChg chg="mod ord">
          <ac:chgData name="박정혁" userId="80c2948d-e3e1-4d99-9fd0-47e65ab3a70d" providerId="ADAL" clId="{01708C79-1E7C-4041-9925-34693E179349}" dt="2024-11-05T02:54:19.098" v="1227" actId="26606"/>
          <ac:spMkLst>
            <pc:docMk/>
            <pc:sldMk cId="2852374257" sldId="528"/>
            <ac:spMk id="12" creationId="{CC27CAC9-A8A2-4ACA-AEC0-090099BFDE08}"/>
          </ac:spMkLst>
        </pc:spChg>
        <pc:spChg chg="del">
          <ac:chgData name="박정혁" userId="80c2948d-e3e1-4d99-9fd0-47e65ab3a70d" providerId="ADAL" clId="{01708C79-1E7C-4041-9925-34693E179349}" dt="2024-11-05T02:00:16.964" v="767" actId="478"/>
          <ac:spMkLst>
            <pc:docMk/>
            <pc:sldMk cId="2852374257" sldId="528"/>
            <ac:spMk id="13" creationId="{6462027D-7F50-446B-BDE4-D5457496021C}"/>
          </ac:spMkLst>
        </pc:spChg>
        <pc:spChg chg="mod">
          <ac:chgData name="박정혁" userId="80c2948d-e3e1-4d99-9fd0-47e65ab3a70d" providerId="ADAL" clId="{01708C79-1E7C-4041-9925-34693E179349}" dt="2024-11-05T02:54:19.098" v="1227" actId="26606"/>
          <ac:spMkLst>
            <pc:docMk/>
            <pc:sldMk cId="2852374257" sldId="528"/>
            <ac:spMk id="14" creationId="{ACDA6441-CF7D-43CE-8551-989B2F52D60E}"/>
          </ac:spMkLst>
        </pc:spChg>
        <pc:spChg chg="add del">
          <ac:chgData name="박정혁" userId="80c2948d-e3e1-4d99-9fd0-47e65ab3a70d" providerId="ADAL" clId="{01708C79-1E7C-4041-9925-34693E179349}" dt="2024-11-05T02:54:19.089" v="1226" actId="26606"/>
          <ac:spMkLst>
            <pc:docMk/>
            <pc:sldMk cId="2852374257" sldId="528"/>
            <ac:spMk id="19" creationId="{1B15ED52-F352-441B-82BF-E0EA34836D08}"/>
          </ac:spMkLst>
        </pc:spChg>
        <pc:spChg chg="add del">
          <ac:chgData name="박정혁" userId="80c2948d-e3e1-4d99-9fd0-47e65ab3a70d" providerId="ADAL" clId="{01708C79-1E7C-4041-9925-34693E179349}" dt="2024-11-05T02:54:19.089" v="1226" actId="26606"/>
          <ac:spMkLst>
            <pc:docMk/>
            <pc:sldMk cId="2852374257" sldId="528"/>
            <ac:spMk id="21" creationId="{3B2E3793-BFE6-45A2-9B7B-E18844431C99}"/>
          </ac:spMkLst>
        </pc:spChg>
        <pc:spChg chg="add del">
          <ac:chgData name="박정혁" userId="80c2948d-e3e1-4d99-9fd0-47e65ab3a70d" providerId="ADAL" clId="{01708C79-1E7C-4041-9925-34693E179349}" dt="2024-11-05T02:54:19.089" v="1226" actId="26606"/>
          <ac:spMkLst>
            <pc:docMk/>
            <pc:sldMk cId="2852374257" sldId="528"/>
            <ac:spMk id="23" creationId="{BC4C4868-CB8F-4AF9-9CDB-8108F2C19B67}"/>
          </ac:spMkLst>
        </pc:spChg>
        <pc:spChg chg="add del">
          <ac:chgData name="박정혁" userId="80c2948d-e3e1-4d99-9fd0-47e65ab3a70d" providerId="ADAL" clId="{01708C79-1E7C-4041-9925-34693E179349}" dt="2024-11-05T02:54:19.089" v="1226" actId="26606"/>
          <ac:spMkLst>
            <pc:docMk/>
            <pc:sldMk cId="2852374257" sldId="528"/>
            <ac:spMk id="25" creationId="{375E0459-6403-40CD-989D-56A4407CA12E}"/>
          </ac:spMkLst>
        </pc:spChg>
        <pc:spChg chg="add del">
          <ac:chgData name="박정혁" userId="80c2948d-e3e1-4d99-9fd0-47e65ab3a70d" providerId="ADAL" clId="{01708C79-1E7C-4041-9925-34693E179349}" dt="2024-11-05T02:54:19.089" v="1226" actId="26606"/>
          <ac:spMkLst>
            <pc:docMk/>
            <pc:sldMk cId="2852374257" sldId="528"/>
            <ac:spMk id="27" creationId="{53E5B1A8-3AC9-4BD1-9BBC-78CA94F2D1BA}"/>
          </ac:spMkLst>
        </pc:spChg>
        <pc:spChg chg="add">
          <ac:chgData name="박정혁" userId="80c2948d-e3e1-4d99-9fd0-47e65ab3a70d" providerId="ADAL" clId="{01708C79-1E7C-4041-9925-34693E179349}" dt="2024-11-05T02:54:19.098" v="1227" actId="26606"/>
          <ac:spMkLst>
            <pc:docMk/>
            <pc:sldMk cId="2852374257" sldId="528"/>
            <ac:spMk id="29" creationId="{70DFC902-7D23-471A-B557-B6B6917D7A0D}"/>
          </ac:spMkLst>
        </pc:spChg>
        <pc:spChg chg="add">
          <ac:chgData name="박정혁" userId="80c2948d-e3e1-4d99-9fd0-47e65ab3a70d" providerId="ADAL" clId="{01708C79-1E7C-4041-9925-34693E179349}" dt="2024-11-05T02:54:19.098" v="1227" actId="26606"/>
          <ac:spMkLst>
            <pc:docMk/>
            <pc:sldMk cId="2852374257" sldId="528"/>
            <ac:spMk id="30" creationId="{A55D5633-D557-4DCA-982C-FF36EB7A1C00}"/>
          </ac:spMkLst>
        </pc:spChg>
        <pc:spChg chg="add">
          <ac:chgData name="박정혁" userId="80c2948d-e3e1-4d99-9fd0-47e65ab3a70d" providerId="ADAL" clId="{01708C79-1E7C-4041-9925-34693E179349}" dt="2024-11-05T02:54:19.098" v="1227" actId="26606"/>
          <ac:spMkLst>
            <pc:docMk/>
            <pc:sldMk cId="2852374257" sldId="528"/>
            <ac:spMk id="31" creationId="{450D3AD2-FA80-415F-A9CE-54D884561CD7}"/>
          </ac:spMkLst>
        </pc:spChg>
        <pc:picChg chg="del">
          <ac:chgData name="박정혁" userId="80c2948d-e3e1-4d99-9fd0-47e65ab3a70d" providerId="ADAL" clId="{01708C79-1E7C-4041-9925-34693E179349}" dt="2024-11-05T02:00:14.418" v="766" actId="478"/>
          <ac:picMkLst>
            <pc:docMk/>
            <pc:sldMk cId="2852374257" sldId="528"/>
            <ac:picMk id="2" creationId="{A1EA3AF9-182E-60E6-C391-E8478693A6BD}"/>
          </ac:picMkLst>
        </pc:picChg>
      </pc:sldChg>
      <pc:sldChg chg="addSp delSp modSp mod setBg">
        <pc:chgData name="박정혁" userId="80c2948d-e3e1-4d99-9fd0-47e65ab3a70d" providerId="ADAL" clId="{01708C79-1E7C-4041-9925-34693E179349}" dt="2024-11-05T02:54:12.719" v="1224" actId="26606"/>
        <pc:sldMkLst>
          <pc:docMk/>
          <pc:sldMk cId="2617528505" sldId="529"/>
        </pc:sldMkLst>
        <pc:spChg chg="add mod">
          <ac:chgData name="박정혁" userId="80c2948d-e3e1-4d99-9fd0-47e65ab3a70d" providerId="ADAL" clId="{01708C79-1E7C-4041-9925-34693E179349}" dt="2024-11-05T01:58:57.600" v="735" actId="767"/>
          <ac:spMkLst>
            <pc:docMk/>
            <pc:sldMk cId="2617528505" sldId="529"/>
            <ac:spMk id="2" creationId="{BBEF2480-80B0-8B61-E386-46F4B355A5CF}"/>
          </ac:spMkLst>
        </pc:spChg>
        <pc:spChg chg="add">
          <ac:chgData name="박정혁" userId="80c2948d-e3e1-4d99-9fd0-47e65ab3a70d" providerId="ADAL" clId="{01708C79-1E7C-4041-9925-34693E179349}" dt="2024-11-05T01:59:06.321" v="736"/>
          <ac:spMkLst>
            <pc:docMk/>
            <pc:sldMk cId="2617528505" sldId="529"/>
            <ac:spMk id="3" creationId="{72399BC6-1053-7EB0-BDD0-643414A81FF7}"/>
          </ac:spMkLst>
        </pc:spChg>
        <pc:spChg chg="add del mod">
          <ac:chgData name="박정혁" userId="80c2948d-e3e1-4d99-9fd0-47e65ab3a70d" providerId="ADAL" clId="{01708C79-1E7C-4041-9925-34693E179349}" dt="2024-11-05T02:54:12.719" v="1224" actId="26606"/>
          <ac:spMkLst>
            <pc:docMk/>
            <pc:sldMk cId="2617528505" sldId="529"/>
            <ac:spMk id="5" creationId="{373B7A27-8BA0-B257-ADD8-5EE31DB35DE7}"/>
          </ac:spMkLst>
        </pc:spChg>
        <pc:spChg chg="del">
          <ac:chgData name="박정혁" userId="80c2948d-e3e1-4d99-9fd0-47e65ab3a70d" providerId="ADAL" clId="{01708C79-1E7C-4041-9925-34693E179349}" dt="2024-11-05T01:57:52.589" v="723" actId="478"/>
          <ac:spMkLst>
            <pc:docMk/>
            <pc:sldMk cId="2617528505" sldId="529"/>
            <ac:spMk id="6" creationId="{BAD56C16-2ADE-8F4C-C843-394C54834110}"/>
          </ac:spMkLst>
        </pc:spChg>
        <pc:spChg chg="mod">
          <ac:chgData name="박정혁" userId="80c2948d-e3e1-4d99-9fd0-47e65ab3a70d" providerId="ADAL" clId="{01708C79-1E7C-4041-9925-34693E179349}" dt="2024-11-05T02:54:12.719" v="1224" actId="26606"/>
          <ac:spMkLst>
            <pc:docMk/>
            <pc:sldMk cId="2617528505" sldId="529"/>
            <ac:spMk id="7" creationId="{5575033A-0E79-64C2-4FDA-7F3CF50F1391}"/>
          </ac:spMkLst>
        </pc:spChg>
        <pc:spChg chg="add del">
          <ac:chgData name="박정혁" userId="80c2948d-e3e1-4d99-9fd0-47e65ab3a70d" providerId="ADAL" clId="{01708C79-1E7C-4041-9925-34693E179349}" dt="2024-11-05T02:54:12.672" v="1223" actId="26606"/>
          <ac:spMkLst>
            <pc:docMk/>
            <pc:sldMk cId="2617528505" sldId="529"/>
            <ac:spMk id="10" creationId="{5E107275-3853-46FD-A241-DE4355A42675}"/>
          </ac:spMkLst>
        </pc:spChg>
        <pc:spChg chg="add del">
          <ac:chgData name="박정혁" userId="80c2948d-e3e1-4d99-9fd0-47e65ab3a70d" providerId="ADAL" clId="{01708C79-1E7C-4041-9925-34693E179349}" dt="2024-11-05T02:54:12.672" v="1223" actId="26606"/>
          <ac:spMkLst>
            <pc:docMk/>
            <pc:sldMk cId="2617528505" sldId="529"/>
            <ac:spMk id="13" creationId="{2E442304-DDBD-4F7B-8017-36BCC863FB40}"/>
          </ac:spMkLst>
        </pc:spChg>
        <pc:spChg chg="add">
          <ac:chgData name="박정혁" userId="80c2948d-e3e1-4d99-9fd0-47e65ab3a70d" providerId="ADAL" clId="{01708C79-1E7C-4041-9925-34693E179349}" dt="2024-11-05T02:54:12.719" v="1224" actId="26606"/>
          <ac:spMkLst>
            <pc:docMk/>
            <pc:sldMk cId="2617528505" sldId="529"/>
            <ac:spMk id="16" creationId="{BACC6370-2D7E-4714-9D71-7542949D7D5D}"/>
          </ac:spMkLst>
        </pc:spChg>
        <pc:spChg chg="add">
          <ac:chgData name="박정혁" userId="80c2948d-e3e1-4d99-9fd0-47e65ab3a70d" providerId="ADAL" clId="{01708C79-1E7C-4041-9925-34693E179349}" dt="2024-11-05T02:54:12.719" v="1224" actId="26606"/>
          <ac:spMkLst>
            <pc:docMk/>
            <pc:sldMk cId="2617528505" sldId="529"/>
            <ac:spMk id="17" creationId="{AAD0DBB9-1A4B-4391-81D4-CB19F9AB918A}"/>
          </ac:spMkLst>
        </pc:spChg>
        <pc:spChg chg="add">
          <ac:chgData name="박정혁" userId="80c2948d-e3e1-4d99-9fd0-47e65ab3a70d" providerId="ADAL" clId="{01708C79-1E7C-4041-9925-34693E179349}" dt="2024-11-05T02:54:12.719" v="1224" actId="26606"/>
          <ac:spMkLst>
            <pc:docMk/>
            <pc:sldMk cId="2617528505" sldId="529"/>
            <ac:spMk id="18" creationId="{F68B3F68-107C-434F-AA38-110D5EA91B85}"/>
          </ac:spMkLst>
        </pc:spChg>
        <pc:spChg chg="add">
          <ac:chgData name="박정혁" userId="80c2948d-e3e1-4d99-9fd0-47e65ab3a70d" providerId="ADAL" clId="{01708C79-1E7C-4041-9925-34693E179349}" dt="2024-11-05T02:54:12.719" v="1224" actId="26606"/>
          <ac:spMkLst>
            <pc:docMk/>
            <pc:sldMk cId="2617528505" sldId="529"/>
            <ac:spMk id="19" creationId="{063BBA22-50EA-4C4D-BE05-F1CE4E63AA56}"/>
          </ac:spMkLst>
        </pc:spChg>
        <pc:graphicFrameChg chg="add del">
          <ac:chgData name="박정혁" userId="80c2948d-e3e1-4d99-9fd0-47e65ab3a70d" providerId="ADAL" clId="{01708C79-1E7C-4041-9925-34693E179349}" dt="2024-11-05T02:54:12.672" v="1223" actId="26606"/>
          <ac:graphicFrameMkLst>
            <pc:docMk/>
            <pc:sldMk cId="2617528505" sldId="529"/>
            <ac:graphicFrameMk id="9" creationId="{24DACF57-7088-6F00-BAE9-389275A1922C}"/>
          </ac:graphicFrameMkLst>
        </pc:graphicFrameChg>
        <pc:graphicFrameChg chg="del mod">
          <ac:chgData name="박정혁" userId="80c2948d-e3e1-4d99-9fd0-47e65ab3a70d" providerId="ADAL" clId="{01708C79-1E7C-4041-9925-34693E179349}" dt="2024-11-05T01:58:48.740" v="734" actId="478"/>
          <ac:graphicFrameMkLst>
            <pc:docMk/>
            <pc:sldMk cId="2617528505" sldId="529"/>
            <ac:graphicFrameMk id="15" creationId="{A1C82482-DEB9-D0DE-20F4-2058A913313D}"/>
          </ac:graphicFrameMkLst>
        </pc:graphicFrameChg>
        <pc:graphicFrameChg chg="add">
          <ac:chgData name="박정혁" userId="80c2948d-e3e1-4d99-9fd0-47e65ab3a70d" providerId="ADAL" clId="{01708C79-1E7C-4041-9925-34693E179349}" dt="2024-11-05T02:54:12.719" v="1224" actId="26606"/>
          <ac:graphicFrameMkLst>
            <pc:docMk/>
            <pc:sldMk cId="2617528505" sldId="529"/>
            <ac:graphicFrameMk id="20" creationId="{8BF46903-C72F-50E0-3B03-44514591D340}"/>
          </ac:graphicFrameMkLst>
        </pc:graphicFrameChg>
      </pc:sldChg>
      <pc:sldChg chg="del">
        <pc:chgData name="박정혁" userId="80c2948d-e3e1-4d99-9fd0-47e65ab3a70d" providerId="ADAL" clId="{01708C79-1E7C-4041-9925-34693E179349}" dt="2024-11-05T02:40:42.119" v="1218" actId="47"/>
        <pc:sldMkLst>
          <pc:docMk/>
          <pc:sldMk cId="3737873470" sldId="530"/>
        </pc:sldMkLst>
      </pc:sldChg>
      <pc:sldChg chg="addSp delSp modSp mod setBg">
        <pc:chgData name="박정혁" userId="80c2948d-e3e1-4d99-9fd0-47e65ab3a70d" providerId="ADAL" clId="{01708C79-1E7C-4041-9925-34693E179349}" dt="2024-11-05T02:54:26.585" v="1228" actId="26606"/>
        <pc:sldMkLst>
          <pc:docMk/>
          <pc:sldMk cId="4072075368" sldId="531"/>
        </pc:sldMkLst>
        <pc:spChg chg="del">
          <ac:chgData name="박정혁" userId="80c2948d-e3e1-4d99-9fd0-47e65ab3a70d" providerId="ADAL" clId="{01708C79-1E7C-4041-9925-34693E179349}" dt="2024-11-05T02:02:03.793" v="795" actId="478"/>
          <ac:spMkLst>
            <pc:docMk/>
            <pc:sldMk cId="4072075368" sldId="531"/>
            <ac:spMk id="3" creationId="{74CFE26F-870E-4816-AB1A-7506F1152407}"/>
          </ac:spMkLst>
        </pc:spChg>
        <pc:spChg chg="del">
          <ac:chgData name="박정혁" userId="80c2948d-e3e1-4d99-9fd0-47e65ab3a70d" providerId="ADAL" clId="{01708C79-1E7C-4041-9925-34693E179349}" dt="2024-11-05T02:02:03.793" v="795" actId="478"/>
          <ac:spMkLst>
            <pc:docMk/>
            <pc:sldMk cId="4072075368" sldId="531"/>
            <ac:spMk id="4" creationId="{065BCE15-B675-42E7-B74C-68821F909A3C}"/>
          </ac:spMkLst>
        </pc:spChg>
        <pc:spChg chg="del">
          <ac:chgData name="박정혁" userId="80c2948d-e3e1-4d99-9fd0-47e65ab3a70d" providerId="ADAL" clId="{01708C79-1E7C-4041-9925-34693E179349}" dt="2024-11-05T02:02:03.793" v="795" actId="478"/>
          <ac:spMkLst>
            <pc:docMk/>
            <pc:sldMk cId="4072075368" sldId="531"/>
            <ac:spMk id="5" creationId="{33A76E1C-B1B4-42C3-9478-1B30700CE9D0}"/>
          </ac:spMkLst>
        </pc:spChg>
        <pc:spChg chg="del">
          <ac:chgData name="박정혁" userId="80c2948d-e3e1-4d99-9fd0-47e65ab3a70d" providerId="ADAL" clId="{01708C79-1E7C-4041-9925-34693E179349}" dt="2024-11-05T02:02:03.793" v="795" actId="478"/>
          <ac:spMkLst>
            <pc:docMk/>
            <pc:sldMk cId="4072075368" sldId="531"/>
            <ac:spMk id="6" creationId="{E8F9E93F-5A8F-4FE2-9F72-B0EF88846C7E}"/>
          </ac:spMkLst>
        </pc:spChg>
        <pc:spChg chg="del">
          <ac:chgData name="박정혁" userId="80c2948d-e3e1-4d99-9fd0-47e65ab3a70d" providerId="ADAL" clId="{01708C79-1E7C-4041-9925-34693E179349}" dt="2024-11-05T02:02:03.793" v="795" actId="478"/>
          <ac:spMkLst>
            <pc:docMk/>
            <pc:sldMk cId="4072075368" sldId="531"/>
            <ac:spMk id="12" creationId="{D8820F8A-EA70-41D9-B38B-48106AC040F2}"/>
          </ac:spMkLst>
        </pc:spChg>
        <pc:spChg chg="del">
          <ac:chgData name="박정혁" userId="80c2948d-e3e1-4d99-9fd0-47e65ab3a70d" providerId="ADAL" clId="{01708C79-1E7C-4041-9925-34693E179349}" dt="2024-11-05T02:02:03.793" v="795" actId="478"/>
          <ac:spMkLst>
            <pc:docMk/>
            <pc:sldMk cId="4072075368" sldId="531"/>
            <ac:spMk id="31" creationId="{874C82B7-4056-4791-9281-6AEF1A897A7E}"/>
          </ac:spMkLst>
        </pc:spChg>
        <pc:spChg chg="del">
          <ac:chgData name="박정혁" userId="80c2948d-e3e1-4d99-9fd0-47e65ab3a70d" providerId="ADAL" clId="{01708C79-1E7C-4041-9925-34693E179349}" dt="2024-11-05T02:02:03.793" v="795" actId="478"/>
          <ac:spMkLst>
            <pc:docMk/>
            <pc:sldMk cId="4072075368" sldId="531"/>
            <ac:spMk id="32" creationId="{9E2D02D1-158F-4FE1-92B2-624D915DE348}"/>
          </ac:spMkLst>
        </pc:spChg>
        <pc:spChg chg="del">
          <ac:chgData name="박정혁" userId="80c2948d-e3e1-4d99-9fd0-47e65ab3a70d" providerId="ADAL" clId="{01708C79-1E7C-4041-9925-34693E179349}" dt="2024-11-05T02:02:03.793" v="795" actId="478"/>
          <ac:spMkLst>
            <pc:docMk/>
            <pc:sldMk cId="4072075368" sldId="531"/>
            <ac:spMk id="34" creationId="{E7E8AFA4-C11F-4C95-9E81-C25DCFA24663}"/>
          </ac:spMkLst>
        </pc:spChg>
        <pc:spChg chg="del">
          <ac:chgData name="박정혁" userId="80c2948d-e3e1-4d99-9fd0-47e65ab3a70d" providerId="ADAL" clId="{01708C79-1E7C-4041-9925-34693E179349}" dt="2024-11-05T02:02:03.793" v="795" actId="478"/>
          <ac:spMkLst>
            <pc:docMk/>
            <pc:sldMk cId="4072075368" sldId="531"/>
            <ac:spMk id="35" creationId="{4CBE5640-FB14-457B-8531-67384EA737AD}"/>
          </ac:spMkLst>
        </pc:spChg>
        <pc:spChg chg="del">
          <ac:chgData name="박정혁" userId="80c2948d-e3e1-4d99-9fd0-47e65ab3a70d" providerId="ADAL" clId="{01708C79-1E7C-4041-9925-34693E179349}" dt="2024-11-05T02:02:03.793" v="795" actId="478"/>
          <ac:spMkLst>
            <pc:docMk/>
            <pc:sldMk cId="4072075368" sldId="531"/>
            <ac:spMk id="37" creationId="{0CAF721C-CBBD-4C09-A2F6-6FE25A9EFFD1}"/>
          </ac:spMkLst>
        </pc:spChg>
        <pc:spChg chg="del">
          <ac:chgData name="박정혁" userId="80c2948d-e3e1-4d99-9fd0-47e65ab3a70d" providerId="ADAL" clId="{01708C79-1E7C-4041-9925-34693E179349}" dt="2024-11-05T02:02:03.793" v="795" actId="478"/>
          <ac:spMkLst>
            <pc:docMk/>
            <pc:sldMk cId="4072075368" sldId="531"/>
            <ac:spMk id="38" creationId="{EB99A0FC-8449-4E07-B757-229C3BBAC5B8}"/>
          </ac:spMkLst>
        </pc:spChg>
        <pc:spChg chg="del">
          <ac:chgData name="박정혁" userId="80c2948d-e3e1-4d99-9fd0-47e65ab3a70d" providerId="ADAL" clId="{01708C79-1E7C-4041-9925-34693E179349}" dt="2024-11-05T02:02:03.793" v="795" actId="478"/>
          <ac:spMkLst>
            <pc:docMk/>
            <pc:sldMk cId="4072075368" sldId="531"/>
            <ac:spMk id="41" creationId="{60BF4EDF-B893-4282-81C1-A2944C193265}"/>
          </ac:spMkLst>
        </pc:spChg>
        <pc:spChg chg="del">
          <ac:chgData name="박정혁" userId="80c2948d-e3e1-4d99-9fd0-47e65ab3a70d" providerId="ADAL" clId="{01708C79-1E7C-4041-9925-34693E179349}" dt="2024-11-05T02:02:03.793" v="795" actId="478"/>
          <ac:spMkLst>
            <pc:docMk/>
            <pc:sldMk cId="4072075368" sldId="531"/>
            <ac:spMk id="42" creationId="{15A16E65-E7C6-48CD-A9B3-4B1B33DE0008}"/>
          </ac:spMkLst>
        </pc:spChg>
        <pc:spChg chg="del">
          <ac:chgData name="박정혁" userId="80c2948d-e3e1-4d99-9fd0-47e65ab3a70d" providerId="ADAL" clId="{01708C79-1E7C-4041-9925-34693E179349}" dt="2024-11-05T02:02:03.793" v="795" actId="478"/>
          <ac:spMkLst>
            <pc:docMk/>
            <pc:sldMk cId="4072075368" sldId="531"/>
            <ac:spMk id="44" creationId="{696B6F40-A76E-4C89-AD88-4C8145637DD2}"/>
          </ac:spMkLst>
        </pc:spChg>
        <pc:spChg chg="del">
          <ac:chgData name="박정혁" userId="80c2948d-e3e1-4d99-9fd0-47e65ab3a70d" providerId="ADAL" clId="{01708C79-1E7C-4041-9925-34693E179349}" dt="2024-11-05T02:02:03.793" v="795" actId="478"/>
          <ac:spMkLst>
            <pc:docMk/>
            <pc:sldMk cId="4072075368" sldId="531"/>
            <ac:spMk id="45" creationId="{8DB2D9DC-47BA-4125-8785-38E4E72EF401}"/>
          </ac:spMkLst>
        </pc:spChg>
        <pc:spChg chg="mod ord">
          <ac:chgData name="박정혁" userId="80c2948d-e3e1-4d99-9fd0-47e65ab3a70d" providerId="ADAL" clId="{01708C79-1E7C-4041-9925-34693E179349}" dt="2024-11-05T02:54:26.585" v="1228" actId="26606"/>
          <ac:spMkLst>
            <pc:docMk/>
            <pc:sldMk cId="4072075368" sldId="531"/>
            <ac:spMk id="46" creationId="{8DB814B8-24F0-4196-A24B-42C8C29E74BC}"/>
          </ac:spMkLst>
        </pc:spChg>
        <pc:spChg chg="del">
          <ac:chgData name="박정혁" userId="80c2948d-e3e1-4d99-9fd0-47e65ab3a70d" providerId="ADAL" clId="{01708C79-1E7C-4041-9925-34693E179349}" dt="2024-11-05T02:02:26.157" v="799" actId="478"/>
          <ac:spMkLst>
            <pc:docMk/>
            <pc:sldMk cId="4072075368" sldId="531"/>
            <ac:spMk id="47" creationId="{1E561D52-E867-4124-84AE-02160BBD0B38}"/>
          </ac:spMkLst>
        </pc:spChg>
        <pc:spChg chg="mod">
          <ac:chgData name="박정혁" userId="80c2948d-e3e1-4d99-9fd0-47e65ab3a70d" providerId="ADAL" clId="{01708C79-1E7C-4041-9925-34693E179349}" dt="2024-11-05T02:54:26.585" v="1228" actId="26606"/>
          <ac:spMkLst>
            <pc:docMk/>
            <pc:sldMk cId="4072075368" sldId="531"/>
            <ac:spMk id="48" creationId="{D7EC0F89-E4E7-46EA-AC80-DF6600398A74}"/>
          </ac:spMkLst>
        </pc:spChg>
        <pc:spChg chg="add">
          <ac:chgData name="박정혁" userId="80c2948d-e3e1-4d99-9fd0-47e65ab3a70d" providerId="ADAL" clId="{01708C79-1E7C-4041-9925-34693E179349}" dt="2024-11-05T02:54:26.585" v="1228" actId="26606"/>
          <ac:spMkLst>
            <pc:docMk/>
            <pc:sldMk cId="4072075368" sldId="531"/>
            <ac:spMk id="53" creationId="{081EA652-8C6A-4E69-BEB9-170809474553}"/>
          </ac:spMkLst>
        </pc:spChg>
        <pc:spChg chg="add">
          <ac:chgData name="박정혁" userId="80c2948d-e3e1-4d99-9fd0-47e65ab3a70d" providerId="ADAL" clId="{01708C79-1E7C-4041-9925-34693E179349}" dt="2024-11-05T02:54:26.585" v="1228" actId="26606"/>
          <ac:spMkLst>
            <pc:docMk/>
            <pc:sldMk cId="4072075368" sldId="531"/>
            <ac:spMk id="55" creationId="{5298780A-33B9-4EA2-8F67-DE68AD62841B}"/>
          </ac:spMkLst>
        </pc:spChg>
        <pc:spChg chg="add">
          <ac:chgData name="박정혁" userId="80c2948d-e3e1-4d99-9fd0-47e65ab3a70d" providerId="ADAL" clId="{01708C79-1E7C-4041-9925-34693E179349}" dt="2024-11-05T02:54:26.585" v="1228" actId="26606"/>
          <ac:spMkLst>
            <pc:docMk/>
            <pc:sldMk cId="4072075368" sldId="531"/>
            <ac:spMk id="57" creationId="{7F488E8B-4E1E-4402-8935-D4E6C02615C7}"/>
          </ac:spMkLst>
        </pc:spChg>
        <pc:cxnChg chg="add">
          <ac:chgData name="박정혁" userId="80c2948d-e3e1-4d99-9fd0-47e65ab3a70d" providerId="ADAL" clId="{01708C79-1E7C-4041-9925-34693E179349}" dt="2024-11-05T02:54:26.585" v="1228" actId="26606"/>
          <ac:cxnSpMkLst>
            <pc:docMk/>
            <pc:sldMk cId="4072075368" sldId="531"/>
            <ac:cxnSpMk id="59" creationId="{23AAC9B5-8015-485C-ACF9-A750390E9A56}"/>
          </ac:cxnSpMkLst>
        </pc:cxnChg>
      </pc:sldChg>
      <pc:sldChg chg="addSp delSp modSp mod setBg">
        <pc:chgData name="박정혁" userId="80c2948d-e3e1-4d99-9fd0-47e65ab3a70d" providerId="ADAL" clId="{01708C79-1E7C-4041-9925-34693E179349}" dt="2024-11-05T02:54:39.511" v="1229" actId="26606"/>
        <pc:sldMkLst>
          <pc:docMk/>
          <pc:sldMk cId="2764247419" sldId="532"/>
        </pc:sldMkLst>
        <pc:spChg chg="add mod">
          <ac:chgData name="박정혁" userId="80c2948d-e3e1-4d99-9fd0-47e65ab3a70d" providerId="ADAL" clId="{01708C79-1E7C-4041-9925-34693E179349}" dt="2024-11-05T02:54:39.511" v="1229" actId="26606"/>
          <ac:spMkLst>
            <pc:docMk/>
            <pc:sldMk cId="2764247419" sldId="532"/>
            <ac:spMk id="2" creationId="{F93C67CD-5AAF-3834-784D-79D04C16CF83}"/>
          </ac:spMkLst>
        </pc:spChg>
        <pc:spChg chg="del">
          <ac:chgData name="박정혁" userId="80c2948d-e3e1-4d99-9fd0-47e65ab3a70d" providerId="ADAL" clId="{01708C79-1E7C-4041-9925-34693E179349}" dt="2024-11-05T02:04:02.813" v="831" actId="478"/>
          <ac:spMkLst>
            <pc:docMk/>
            <pc:sldMk cId="2764247419" sldId="532"/>
            <ac:spMk id="23" creationId="{2D3A8D26-E685-4CF2-8DC0-31EBBFB408FA}"/>
          </ac:spMkLst>
        </pc:spChg>
        <pc:spChg chg="del mod">
          <ac:chgData name="박정혁" userId="80c2948d-e3e1-4d99-9fd0-47e65ab3a70d" providerId="ADAL" clId="{01708C79-1E7C-4041-9925-34693E179349}" dt="2024-11-05T02:54:39.511" v="1229" actId="26606"/>
          <ac:spMkLst>
            <pc:docMk/>
            <pc:sldMk cId="2764247419" sldId="532"/>
            <ac:spMk id="24" creationId="{D2FB0C10-C3E4-44E9-B91D-C492400ED1A4}"/>
          </ac:spMkLst>
        </pc:spChg>
        <pc:spChg chg="add">
          <ac:chgData name="박정혁" userId="80c2948d-e3e1-4d99-9fd0-47e65ab3a70d" providerId="ADAL" clId="{01708C79-1E7C-4041-9925-34693E179349}" dt="2024-11-05T02:54:39.511" v="1229" actId="26606"/>
          <ac:spMkLst>
            <pc:docMk/>
            <pc:sldMk cId="2764247419" sldId="532"/>
            <ac:spMk id="30" creationId="{081EA652-8C6A-4E69-BEB9-170809474553}"/>
          </ac:spMkLst>
        </pc:spChg>
        <pc:spChg chg="add">
          <ac:chgData name="박정혁" userId="80c2948d-e3e1-4d99-9fd0-47e65ab3a70d" providerId="ADAL" clId="{01708C79-1E7C-4041-9925-34693E179349}" dt="2024-11-05T02:54:39.511" v="1229" actId="26606"/>
          <ac:spMkLst>
            <pc:docMk/>
            <pc:sldMk cId="2764247419" sldId="532"/>
            <ac:spMk id="32" creationId="{A4026A73-1F7F-49F2-B319-8CA3B3D53269}"/>
          </ac:spMkLst>
        </pc:spChg>
        <pc:spChg chg="add">
          <ac:chgData name="박정혁" userId="80c2948d-e3e1-4d99-9fd0-47e65ab3a70d" providerId="ADAL" clId="{01708C79-1E7C-4041-9925-34693E179349}" dt="2024-11-05T02:54:39.511" v="1229" actId="26606"/>
          <ac:spMkLst>
            <pc:docMk/>
            <pc:sldMk cId="2764247419" sldId="532"/>
            <ac:spMk id="34" creationId="{5298780A-33B9-4EA2-8F67-DE68AD62841B}"/>
          </ac:spMkLst>
        </pc:spChg>
        <pc:spChg chg="add">
          <ac:chgData name="박정혁" userId="80c2948d-e3e1-4d99-9fd0-47e65ab3a70d" providerId="ADAL" clId="{01708C79-1E7C-4041-9925-34693E179349}" dt="2024-11-05T02:54:39.511" v="1229" actId="26606"/>
          <ac:spMkLst>
            <pc:docMk/>
            <pc:sldMk cId="2764247419" sldId="532"/>
            <ac:spMk id="36" creationId="{7F488E8B-4E1E-4402-8935-D4E6C02615C7}"/>
          </ac:spMkLst>
        </pc:spChg>
        <pc:spChg chg="del">
          <ac:chgData name="박정혁" userId="80c2948d-e3e1-4d99-9fd0-47e65ab3a70d" providerId="ADAL" clId="{01708C79-1E7C-4041-9925-34693E179349}" dt="2024-11-05T02:04:05.110" v="834" actId="478"/>
          <ac:spMkLst>
            <pc:docMk/>
            <pc:sldMk cId="2764247419" sldId="532"/>
            <ac:spMk id="46" creationId="{A72AEC5B-568E-4344-9F29-4F40C9E0BE72}"/>
          </ac:spMkLst>
        </pc:spChg>
        <pc:spChg chg="del">
          <ac:chgData name="박정혁" userId="80c2948d-e3e1-4d99-9fd0-47e65ab3a70d" providerId="ADAL" clId="{01708C79-1E7C-4041-9925-34693E179349}" dt="2024-11-05T02:04:12.650" v="837" actId="478"/>
          <ac:spMkLst>
            <pc:docMk/>
            <pc:sldMk cId="2764247419" sldId="532"/>
            <ac:spMk id="47" creationId="{4F728092-BF39-4283-9B46-19FC4D2E1877}"/>
          </ac:spMkLst>
        </pc:spChg>
        <pc:spChg chg="del">
          <ac:chgData name="박정혁" userId="80c2948d-e3e1-4d99-9fd0-47e65ab3a70d" providerId="ADAL" clId="{01708C79-1E7C-4041-9925-34693E179349}" dt="2024-11-05T02:03:19.962" v="824" actId="478"/>
          <ac:spMkLst>
            <pc:docMk/>
            <pc:sldMk cId="2764247419" sldId="532"/>
            <ac:spMk id="52" creationId="{02555D36-0505-43FF-A7D9-F200E638E152}"/>
          </ac:spMkLst>
        </pc:spChg>
        <pc:spChg chg="del mod">
          <ac:chgData name="박정혁" userId="80c2948d-e3e1-4d99-9fd0-47e65ab3a70d" providerId="ADAL" clId="{01708C79-1E7C-4041-9925-34693E179349}" dt="2024-11-05T02:04:02.828" v="833"/>
          <ac:spMkLst>
            <pc:docMk/>
            <pc:sldMk cId="2764247419" sldId="532"/>
            <ac:spMk id="53" creationId="{49CFBFE9-B2EF-4C78-BA35-4374D1331228}"/>
          </ac:spMkLst>
        </pc:spChg>
        <pc:graphicFrameChg chg="add">
          <ac:chgData name="박정혁" userId="80c2948d-e3e1-4d99-9fd0-47e65ab3a70d" providerId="ADAL" clId="{01708C79-1E7C-4041-9925-34693E179349}" dt="2024-11-05T02:54:39.511" v="1229" actId="26606"/>
          <ac:graphicFrameMkLst>
            <pc:docMk/>
            <pc:sldMk cId="2764247419" sldId="532"/>
            <ac:graphicFrameMk id="26" creationId="{8C5E3A31-5D35-9D54-A127-636E1951758B}"/>
          </ac:graphicFrameMkLst>
        </pc:graphicFrameChg>
        <pc:cxnChg chg="del">
          <ac:chgData name="박정혁" userId="80c2948d-e3e1-4d99-9fd0-47e65ab3a70d" providerId="ADAL" clId="{01708C79-1E7C-4041-9925-34693E179349}" dt="2024-11-05T02:04:07.617" v="835" actId="478"/>
          <ac:cxnSpMkLst>
            <pc:docMk/>
            <pc:sldMk cId="2764247419" sldId="532"/>
            <ac:cxnSpMk id="25" creationId="{064970DC-1B7F-4181-81B3-CEABA2735AD0}"/>
          </ac:cxnSpMkLst>
        </pc:cxnChg>
        <pc:cxnChg chg="add">
          <ac:chgData name="박정혁" userId="80c2948d-e3e1-4d99-9fd0-47e65ab3a70d" providerId="ADAL" clId="{01708C79-1E7C-4041-9925-34693E179349}" dt="2024-11-05T02:54:39.511" v="1229" actId="26606"/>
          <ac:cxnSpMkLst>
            <pc:docMk/>
            <pc:sldMk cId="2764247419" sldId="532"/>
            <ac:cxnSpMk id="38" creationId="{23AAC9B5-8015-485C-ACF9-A750390E9A56}"/>
          </ac:cxnSpMkLst>
        </pc:cxnChg>
        <pc:cxnChg chg="del">
          <ac:chgData name="박정혁" userId="80c2948d-e3e1-4d99-9fd0-47e65ab3a70d" providerId="ADAL" clId="{01708C79-1E7C-4041-9925-34693E179349}" dt="2024-11-05T02:04:09.337" v="836" actId="478"/>
          <ac:cxnSpMkLst>
            <pc:docMk/>
            <pc:sldMk cId="2764247419" sldId="532"/>
            <ac:cxnSpMk id="48" creationId="{F535787B-4421-4A16-ABB0-7589CFFAB764}"/>
          </ac:cxnSpMkLst>
        </pc:cxnChg>
      </pc:sldChg>
      <pc:sldChg chg="addSp delSp modSp mod setBg">
        <pc:chgData name="박정혁" userId="80c2948d-e3e1-4d99-9fd0-47e65ab3a70d" providerId="ADAL" clId="{01708C79-1E7C-4041-9925-34693E179349}" dt="2024-11-05T02:54:52.317" v="1230" actId="26606"/>
        <pc:sldMkLst>
          <pc:docMk/>
          <pc:sldMk cId="539426908" sldId="533"/>
        </pc:sldMkLst>
        <pc:spChg chg="del">
          <ac:chgData name="박정혁" userId="80c2948d-e3e1-4d99-9fd0-47e65ab3a70d" providerId="ADAL" clId="{01708C79-1E7C-4041-9925-34693E179349}" dt="2024-11-05T02:06:00.251" v="873" actId="478"/>
          <ac:spMkLst>
            <pc:docMk/>
            <pc:sldMk cId="539426908" sldId="533"/>
            <ac:spMk id="16" creationId="{60A734AA-0367-4EEA-969D-B59FC85BFD90}"/>
          </ac:spMkLst>
        </pc:spChg>
        <pc:spChg chg="mod">
          <ac:chgData name="박정혁" userId="80c2948d-e3e1-4d99-9fd0-47e65ab3a70d" providerId="ADAL" clId="{01708C79-1E7C-4041-9925-34693E179349}" dt="2024-11-05T02:54:52.317" v="1230" actId="26606"/>
          <ac:spMkLst>
            <pc:docMk/>
            <pc:sldMk cId="539426908" sldId="533"/>
            <ac:spMk id="17" creationId="{D646F451-4B53-46CA-AADE-0481BF529EAB}"/>
          </ac:spMkLst>
        </pc:spChg>
        <pc:spChg chg="mod">
          <ac:chgData name="박정혁" userId="80c2948d-e3e1-4d99-9fd0-47e65ab3a70d" providerId="ADAL" clId="{01708C79-1E7C-4041-9925-34693E179349}" dt="2024-11-05T02:54:52.317" v="1230" actId="26606"/>
          <ac:spMkLst>
            <pc:docMk/>
            <pc:sldMk cId="539426908" sldId="533"/>
            <ac:spMk id="18" creationId="{A006F98D-C2BF-42A8-9867-71C791351A3A}"/>
          </ac:spMkLst>
        </pc:spChg>
        <pc:spChg chg="add">
          <ac:chgData name="박정혁" userId="80c2948d-e3e1-4d99-9fd0-47e65ab3a70d" providerId="ADAL" clId="{01708C79-1E7C-4041-9925-34693E179349}" dt="2024-11-05T02:54:52.317" v="1230" actId="26606"/>
          <ac:spMkLst>
            <pc:docMk/>
            <pc:sldMk cId="539426908" sldId="533"/>
            <ac:spMk id="23" creationId="{09588DA8-065E-4F6F-8EFD-43104AB2E0CF}"/>
          </ac:spMkLst>
        </pc:spChg>
        <pc:spChg chg="add">
          <ac:chgData name="박정혁" userId="80c2948d-e3e1-4d99-9fd0-47e65ab3a70d" providerId="ADAL" clId="{01708C79-1E7C-4041-9925-34693E179349}" dt="2024-11-05T02:54:52.317" v="1230" actId="26606"/>
          <ac:spMkLst>
            <pc:docMk/>
            <pc:sldMk cId="539426908" sldId="533"/>
            <ac:spMk id="25" creationId="{C4285719-470E-454C-AF62-8323075F1F5B}"/>
          </ac:spMkLst>
        </pc:spChg>
        <pc:spChg chg="add">
          <ac:chgData name="박정혁" userId="80c2948d-e3e1-4d99-9fd0-47e65ab3a70d" providerId="ADAL" clId="{01708C79-1E7C-4041-9925-34693E179349}" dt="2024-11-05T02:54:52.317" v="1230" actId="26606"/>
          <ac:spMkLst>
            <pc:docMk/>
            <pc:sldMk cId="539426908" sldId="533"/>
            <ac:spMk id="27" creationId="{CD9FE4EF-C4D8-49A0-B2FF-81D8DB7D8A24}"/>
          </ac:spMkLst>
        </pc:spChg>
        <pc:spChg chg="add">
          <ac:chgData name="박정혁" userId="80c2948d-e3e1-4d99-9fd0-47e65ab3a70d" providerId="ADAL" clId="{01708C79-1E7C-4041-9925-34693E179349}" dt="2024-11-05T02:54:52.317" v="1230" actId="26606"/>
          <ac:spMkLst>
            <pc:docMk/>
            <pc:sldMk cId="539426908" sldId="533"/>
            <ac:spMk id="29" creationId="{4300840D-0A0B-4512-BACA-B439D5B9C57C}"/>
          </ac:spMkLst>
        </pc:spChg>
        <pc:spChg chg="add">
          <ac:chgData name="박정혁" userId="80c2948d-e3e1-4d99-9fd0-47e65ab3a70d" providerId="ADAL" clId="{01708C79-1E7C-4041-9925-34693E179349}" dt="2024-11-05T02:54:52.317" v="1230" actId="26606"/>
          <ac:spMkLst>
            <pc:docMk/>
            <pc:sldMk cId="539426908" sldId="533"/>
            <ac:spMk id="31" creationId="{D2B78728-A580-49A7-84F9-6EF6F583ADE0}"/>
          </ac:spMkLst>
        </pc:spChg>
        <pc:spChg chg="add">
          <ac:chgData name="박정혁" userId="80c2948d-e3e1-4d99-9fd0-47e65ab3a70d" providerId="ADAL" clId="{01708C79-1E7C-4041-9925-34693E179349}" dt="2024-11-05T02:54:52.317" v="1230" actId="26606"/>
          <ac:spMkLst>
            <pc:docMk/>
            <pc:sldMk cId="539426908" sldId="533"/>
            <ac:spMk id="33" creationId="{38FAA1A1-D861-433F-88FA-1E9D6FD31D11}"/>
          </ac:spMkLst>
        </pc:spChg>
        <pc:spChg chg="add">
          <ac:chgData name="박정혁" userId="80c2948d-e3e1-4d99-9fd0-47e65ab3a70d" providerId="ADAL" clId="{01708C79-1E7C-4041-9925-34693E179349}" dt="2024-11-05T02:54:52.317" v="1230" actId="26606"/>
          <ac:spMkLst>
            <pc:docMk/>
            <pc:sldMk cId="539426908" sldId="533"/>
            <ac:spMk id="35" creationId="{8D71EDA1-87BF-4D5D-AB79-F346FD19278A}"/>
          </ac:spMkLst>
        </pc:spChg>
        <pc:picChg chg="del">
          <ac:chgData name="박정혁" userId="80c2948d-e3e1-4d99-9fd0-47e65ab3a70d" providerId="ADAL" clId="{01708C79-1E7C-4041-9925-34693E179349}" dt="2024-11-05T02:06:02.698" v="874" actId="478"/>
          <ac:picMkLst>
            <pc:docMk/>
            <pc:sldMk cId="539426908" sldId="533"/>
            <ac:picMk id="2" creationId="{C0C47010-9C22-2235-A84C-05B8B70625C5}"/>
          </ac:picMkLst>
        </pc:picChg>
      </pc:sldChg>
      <pc:sldChg chg="addSp delSp modSp mod">
        <pc:chgData name="박정혁" userId="80c2948d-e3e1-4d99-9fd0-47e65ab3a70d" providerId="ADAL" clId="{01708C79-1E7C-4041-9925-34693E179349}" dt="2024-11-05T02:24:18.113" v="1135" actId="20577"/>
        <pc:sldMkLst>
          <pc:docMk/>
          <pc:sldMk cId="1271396118" sldId="534"/>
        </pc:sldMkLst>
        <pc:spChg chg="add">
          <ac:chgData name="박정혁" userId="80c2948d-e3e1-4d99-9fd0-47e65ab3a70d" providerId="ADAL" clId="{01708C79-1E7C-4041-9925-34693E179349}" dt="2024-11-05T02:22:31.739" v="1097"/>
          <ac:spMkLst>
            <pc:docMk/>
            <pc:sldMk cId="1271396118" sldId="534"/>
            <ac:spMk id="2" creationId="{D499FBB2-1667-2506-2486-224F6087053F}"/>
          </ac:spMkLst>
        </pc:spChg>
        <pc:spChg chg="add del mod">
          <ac:chgData name="박정혁" userId="80c2948d-e3e1-4d99-9fd0-47e65ab3a70d" providerId="ADAL" clId="{01708C79-1E7C-4041-9925-34693E179349}" dt="2024-11-05T02:17:01.925" v="1096" actId="14100"/>
          <ac:spMkLst>
            <pc:docMk/>
            <pc:sldMk cId="1271396118" sldId="534"/>
            <ac:spMk id="5" creationId="{0351DBDD-28A6-4161-9553-23E0D269FF26}"/>
          </ac:spMkLst>
        </pc:spChg>
        <pc:spChg chg="del">
          <ac:chgData name="박정혁" userId="80c2948d-e3e1-4d99-9fd0-47e65ab3a70d" providerId="ADAL" clId="{01708C79-1E7C-4041-9925-34693E179349}" dt="2024-11-05T02:16:26.228" v="1036" actId="478"/>
          <ac:spMkLst>
            <pc:docMk/>
            <pc:sldMk cId="1271396118" sldId="534"/>
            <ac:spMk id="6" creationId="{B564B0DF-B255-47BD-AB61-16336C1B5886}"/>
          </ac:spMkLst>
        </pc:spChg>
        <pc:spChg chg="mod">
          <ac:chgData name="박정혁" userId="80c2948d-e3e1-4d99-9fd0-47e65ab3a70d" providerId="ADAL" clId="{01708C79-1E7C-4041-9925-34693E179349}" dt="2024-11-05T02:16:59.105" v="1095" actId="1076"/>
          <ac:spMkLst>
            <pc:docMk/>
            <pc:sldMk cId="1271396118" sldId="534"/>
            <ac:spMk id="7" creationId="{9E17E1F8-7673-4B06-9A55-E71DC4F86061}"/>
          </ac:spMkLst>
        </pc:spChg>
        <pc:spChg chg="mod">
          <ac:chgData name="박정혁" userId="80c2948d-e3e1-4d99-9fd0-47e65ab3a70d" providerId="ADAL" clId="{01708C79-1E7C-4041-9925-34693E179349}" dt="2024-11-05T02:24:18.113" v="1135" actId="20577"/>
          <ac:spMkLst>
            <pc:docMk/>
            <pc:sldMk cId="1271396118" sldId="534"/>
            <ac:spMk id="9" creationId="{1869402A-43EB-4DBD-80E4-ED05A35066C3}"/>
          </ac:spMkLst>
        </pc:spChg>
      </pc:sldChg>
      <pc:sldChg chg="addSp delSp modSp mod setBg">
        <pc:chgData name="박정혁" userId="80c2948d-e3e1-4d99-9fd0-47e65ab3a70d" providerId="ADAL" clId="{01708C79-1E7C-4041-9925-34693E179349}" dt="2024-11-05T02:54:59.242" v="1231" actId="26606"/>
        <pc:sldMkLst>
          <pc:docMk/>
          <pc:sldMk cId="142885427" sldId="535"/>
        </pc:sldMkLst>
        <pc:spChg chg="del">
          <ac:chgData name="박정혁" userId="80c2948d-e3e1-4d99-9fd0-47e65ab3a70d" providerId="ADAL" clId="{01708C79-1E7C-4041-9925-34693E179349}" dt="2024-11-05T02:07:27.001" v="912" actId="478"/>
          <ac:spMkLst>
            <pc:docMk/>
            <pc:sldMk cId="142885427" sldId="535"/>
            <ac:spMk id="16" creationId="{F671A362-F24F-4EA6-9AE1-ECDC7C4202F2}"/>
          </ac:spMkLst>
        </pc:spChg>
        <pc:spChg chg="mod">
          <ac:chgData name="박정혁" userId="80c2948d-e3e1-4d99-9fd0-47e65ab3a70d" providerId="ADAL" clId="{01708C79-1E7C-4041-9925-34693E179349}" dt="2024-11-05T02:54:59.242" v="1231" actId="26606"/>
          <ac:spMkLst>
            <pc:docMk/>
            <pc:sldMk cId="142885427" sldId="535"/>
            <ac:spMk id="17" creationId="{38CE78C3-B53F-4DE0-B4AE-A719AD264C0E}"/>
          </ac:spMkLst>
        </pc:spChg>
        <pc:spChg chg="mod">
          <ac:chgData name="박정혁" userId="80c2948d-e3e1-4d99-9fd0-47e65ab3a70d" providerId="ADAL" clId="{01708C79-1E7C-4041-9925-34693E179349}" dt="2024-11-05T02:54:59.242" v="1231" actId="26606"/>
          <ac:spMkLst>
            <pc:docMk/>
            <pc:sldMk cId="142885427" sldId="535"/>
            <ac:spMk id="18" creationId="{C31290B5-0067-4226-A4A0-2358BE6E1052}"/>
          </ac:spMkLst>
        </pc:spChg>
        <pc:spChg chg="add">
          <ac:chgData name="박정혁" userId="80c2948d-e3e1-4d99-9fd0-47e65ab3a70d" providerId="ADAL" clId="{01708C79-1E7C-4041-9925-34693E179349}" dt="2024-11-05T02:54:59.242" v="1231" actId="26606"/>
          <ac:spMkLst>
            <pc:docMk/>
            <pc:sldMk cId="142885427" sldId="535"/>
            <ac:spMk id="23" creationId="{1B15ED52-F352-441B-82BF-E0EA34836D08}"/>
          </ac:spMkLst>
        </pc:spChg>
        <pc:spChg chg="add">
          <ac:chgData name="박정혁" userId="80c2948d-e3e1-4d99-9fd0-47e65ab3a70d" providerId="ADAL" clId="{01708C79-1E7C-4041-9925-34693E179349}" dt="2024-11-05T02:54:59.242" v="1231" actId="26606"/>
          <ac:spMkLst>
            <pc:docMk/>
            <pc:sldMk cId="142885427" sldId="535"/>
            <ac:spMk id="25" creationId="{3B2E3793-BFE6-45A2-9B7B-E18844431C99}"/>
          </ac:spMkLst>
        </pc:spChg>
        <pc:spChg chg="add">
          <ac:chgData name="박정혁" userId="80c2948d-e3e1-4d99-9fd0-47e65ab3a70d" providerId="ADAL" clId="{01708C79-1E7C-4041-9925-34693E179349}" dt="2024-11-05T02:54:59.242" v="1231" actId="26606"/>
          <ac:spMkLst>
            <pc:docMk/>
            <pc:sldMk cId="142885427" sldId="535"/>
            <ac:spMk id="27" creationId="{BC4C4868-CB8F-4AF9-9CDB-8108F2C19B67}"/>
          </ac:spMkLst>
        </pc:spChg>
        <pc:spChg chg="add">
          <ac:chgData name="박정혁" userId="80c2948d-e3e1-4d99-9fd0-47e65ab3a70d" providerId="ADAL" clId="{01708C79-1E7C-4041-9925-34693E179349}" dt="2024-11-05T02:54:59.242" v="1231" actId="26606"/>
          <ac:spMkLst>
            <pc:docMk/>
            <pc:sldMk cId="142885427" sldId="535"/>
            <ac:spMk id="29" creationId="{375E0459-6403-40CD-989D-56A4407CA12E}"/>
          </ac:spMkLst>
        </pc:spChg>
        <pc:spChg chg="add">
          <ac:chgData name="박정혁" userId="80c2948d-e3e1-4d99-9fd0-47e65ab3a70d" providerId="ADAL" clId="{01708C79-1E7C-4041-9925-34693E179349}" dt="2024-11-05T02:54:59.242" v="1231" actId="26606"/>
          <ac:spMkLst>
            <pc:docMk/>
            <pc:sldMk cId="142885427" sldId="535"/>
            <ac:spMk id="31" creationId="{53E5B1A8-3AC9-4BD1-9BBC-78CA94F2D1BA}"/>
          </ac:spMkLst>
        </pc:spChg>
        <pc:picChg chg="del">
          <ac:chgData name="박정혁" userId="80c2948d-e3e1-4d99-9fd0-47e65ab3a70d" providerId="ADAL" clId="{01708C79-1E7C-4041-9925-34693E179349}" dt="2024-11-05T02:07:24.798" v="911" actId="478"/>
          <ac:picMkLst>
            <pc:docMk/>
            <pc:sldMk cId="142885427" sldId="535"/>
            <ac:picMk id="2" creationId="{BAC1E33B-CCBC-8734-5456-5521D587437F}"/>
          </ac:picMkLst>
        </pc:picChg>
      </pc:sldChg>
      <pc:sldChg chg="addSp delSp modSp mod setBg">
        <pc:chgData name="박정혁" userId="80c2948d-e3e1-4d99-9fd0-47e65ab3a70d" providerId="ADAL" clId="{01708C79-1E7C-4041-9925-34693E179349}" dt="2024-11-05T02:55:05.972" v="1232" actId="26606"/>
        <pc:sldMkLst>
          <pc:docMk/>
          <pc:sldMk cId="548186417" sldId="536"/>
        </pc:sldMkLst>
        <pc:spChg chg="del">
          <ac:chgData name="박정혁" userId="80c2948d-e3e1-4d99-9fd0-47e65ab3a70d" providerId="ADAL" clId="{01708C79-1E7C-4041-9925-34693E179349}" dt="2024-11-05T02:10:28.921" v="967" actId="478"/>
          <ac:spMkLst>
            <pc:docMk/>
            <pc:sldMk cId="548186417" sldId="536"/>
            <ac:spMk id="4" creationId="{1F0588E3-A165-4370-A00A-112A1B41FD14}"/>
          </ac:spMkLst>
        </pc:spChg>
        <pc:spChg chg="del">
          <ac:chgData name="박정혁" userId="80c2948d-e3e1-4d99-9fd0-47e65ab3a70d" providerId="ADAL" clId="{01708C79-1E7C-4041-9925-34693E179349}" dt="2024-11-05T02:10:28.201" v="966" actId="478"/>
          <ac:spMkLst>
            <pc:docMk/>
            <pc:sldMk cId="548186417" sldId="536"/>
            <ac:spMk id="5" creationId="{84AF72D8-D66F-4F38-8210-E851D5914B54}"/>
          </ac:spMkLst>
        </pc:spChg>
        <pc:spChg chg="del">
          <ac:chgData name="박정혁" userId="80c2948d-e3e1-4d99-9fd0-47e65ab3a70d" providerId="ADAL" clId="{01708C79-1E7C-4041-9925-34693E179349}" dt="2024-11-05T02:09:27.783" v="952" actId="478"/>
          <ac:spMkLst>
            <pc:docMk/>
            <pc:sldMk cId="548186417" sldId="536"/>
            <ac:spMk id="10" creationId="{3B71E5F8-C107-42FC-87AA-E24B9CF6D788}"/>
          </ac:spMkLst>
        </pc:spChg>
        <pc:spChg chg="mod">
          <ac:chgData name="박정혁" userId="80c2948d-e3e1-4d99-9fd0-47e65ab3a70d" providerId="ADAL" clId="{01708C79-1E7C-4041-9925-34693E179349}" dt="2024-11-05T02:55:05.972" v="1232" actId="26606"/>
          <ac:spMkLst>
            <pc:docMk/>
            <pc:sldMk cId="548186417" sldId="536"/>
            <ac:spMk id="11" creationId="{9C964F3C-DC96-4854-9955-4C605091F7AD}"/>
          </ac:spMkLst>
        </pc:spChg>
        <pc:spChg chg="mod">
          <ac:chgData name="박정혁" userId="80c2948d-e3e1-4d99-9fd0-47e65ab3a70d" providerId="ADAL" clId="{01708C79-1E7C-4041-9925-34693E179349}" dt="2024-11-05T02:55:05.972" v="1232" actId="26606"/>
          <ac:spMkLst>
            <pc:docMk/>
            <pc:sldMk cId="548186417" sldId="536"/>
            <ac:spMk id="12" creationId="{46C2DFFB-904B-4C86-A98A-D074CCE5504D}"/>
          </ac:spMkLst>
        </pc:spChg>
        <pc:spChg chg="add">
          <ac:chgData name="박정혁" userId="80c2948d-e3e1-4d99-9fd0-47e65ab3a70d" providerId="ADAL" clId="{01708C79-1E7C-4041-9925-34693E179349}" dt="2024-11-05T02:55:05.972" v="1232" actId="26606"/>
          <ac:spMkLst>
            <pc:docMk/>
            <pc:sldMk cId="548186417" sldId="536"/>
            <ac:spMk id="17" creationId="{081EA652-8C6A-4E69-BEB9-170809474553}"/>
          </ac:spMkLst>
        </pc:spChg>
        <pc:spChg chg="add">
          <ac:chgData name="박정혁" userId="80c2948d-e3e1-4d99-9fd0-47e65ab3a70d" providerId="ADAL" clId="{01708C79-1E7C-4041-9925-34693E179349}" dt="2024-11-05T02:55:05.972" v="1232" actId="26606"/>
          <ac:spMkLst>
            <pc:docMk/>
            <pc:sldMk cId="548186417" sldId="536"/>
            <ac:spMk id="19" creationId="{5298780A-33B9-4EA2-8F67-DE68AD62841B}"/>
          </ac:spMkLst>
        </pc:spChg>
        <pc:spChg chg="add">
          <ac:chgData name="박정혁" userId="80c2948d-e3e1-4d99-9fd0-47e65ab3a70d" providerId="ADAL" clId="{01708C79-1E7C-4041-9925-34693E179349}" dt="2024-11-05T02:55:05.972" v="1232" actId="26606"/>
          <ac:spMkLst>
            <pc:docMk/>
            <pc:sldMk cId="548186417" sldId="536"/>
            <ac:spMk id="21" creationId="{7F488E8B-4E1E-4402-8935-D4E6C02615C7}"/>
          </ac:spMkLst>
        </pc:spChg>
      </pc:sldChg>
      <pc:sldChg chg="addSp delSp modSp mod setBg">
        <pc:chgData name="박정혁" userId="80c2948d-e3e1-4d99-9fd0-47e65ab3a70d" providerId="ADAL" clId="{01708C79-1E7C-4041-9925-34693E179349}" dt="2024-11-05T02:55:39.175" v="1243" actId="26606"/>
        <pc:sldMkLst>
          <pc:docMk/>
          <pc:sldMk cId="3607109949" sldId="537"/>
        </pc:sldMkLst>
        <pc:spChg chg="add del mod">
          <ac:chgData name="박정혁" userId="80c2948d-e3e1-4d99-9fd0-47e65ab3a70d" providerId="ADAL" clId="{01708C79-1E7C-4041-9925-34693E179349}" dt="2024-11-05T02:55:39.175" v="1243" actId="26606"/>
          <ac:spMkLst>
            <pc:docMk/>
            <pc:sldMk cId="3607109949" sldId="537"/>
            <ac:spMk id="3" creationId="{4D4B6C9D-58DD-457B-F959-51DF055FCD98}"/>
          </ac:spMkLst>
        </pc:spChg>
        <pc:spChg chg="del">
          <ac:chgData name="박정혁" userId="80c2948d-e3e1-4d99-9fd0-47e65ab3a70d" providerId="ADAL" clId="{01708C79-1E7C-4041-9925-34693E179349}" dt="2024-11-05T02:13:44.044" v="1008" actId="478"/>
          <ac:spMkLst>
            <pc:docMk/>
            <pc:sldMk cId="3607109949" sldId="537"/>
            <ac:spMk id="12" creationId="{70207D73-3F23-4656-A862-740E5E25855E}"/>
          </ac:spMkLst>
        </pc:spChg>
        <pc:spChg chg="mod">
          <ac:chgData name="박정혁" userId="80c2948d-e3e1-4d99-9fd0-47e65ab3a70d" providerId="ADAL" clId="{01708C79-1E7C-4041-9925-34693E179349}" dt="2024-11-05T02:55:39.175" v="1243" actId="26606"/>
          <ac:spMkLst>
            <pc:docMk/>
            <pc:sldMk cId="3607109949" sldId="537"/>
            <ac:spMk id="13" creationId="{DAC761A4-F060-4E89-B41A-669742FA1300}"/>
          </ac:spMkLst>
        </pc:spChg>
        <pc:spChg chg="del">
          <ac:chgData name="박정혁" userId="80c2948d-e3e1-4d99-9fd0-47e65ab3a70d" providerId="ADAL" clId="{01708C79-1E7C-4041-9925-34693E179349}" dt="2024-11-05T02:13:46.504" v="1009" actId="478"/>
          <ac:spMkLst>
            <pc:docMk/>
            <pc:sldMk cId="3607109949" sldId="537"/>
            <ac:spMk id="14" creationId="{828A50B0-A722-4ADE-B889-DEE81830EC10}"/>
          </ac:spMkLst>
        </pc:spChg>
        <pc:spChg chg="add">
          <ac:chgData name="박정혁" userId="80c2948d-e3e1-4d99-9fd0-47e65ab3a70d" providerId="ADAL" clId="{01708C79-1E7C-4041-9925-34693E179349}" dt="2024-11-05T02:55:39.175" v="1243" actId="26606"/>
          <ac:spMkLst>
            <pc:docMk/>
            <pc:sldMk cId="3607109949" sldId="537"/>
            <ac:spMk id="19" creationId="{2E442304-DDBD-4F7B-8017-36BCC863FB40}"/>
          </ac:spMkLst>
        </pc:spChg>
        <pc:spChg chg="add">
          <ac:chgData name="박정혁" userId="80c2948d-e3e1-4d99-9fd0-47e65ab3a70d" providerId="ADAL" clId="{01708C79-1E7C-4041-9925-34693E179349}" dt="2024-11-05T02:55:39.175" v="1243" actId="26606"/>
          <ac:spMkLst>
            <pc:docMk/>
            <pc:sldMk cId="3607109949" sldId="537"/>
            <ac:spMk id="21" creationId="{5E107275-3853-46FD-A241-DE4355A42675}"/>
          </ac:spMkLst>
        </pc:spChg>
        <pc:graphicFrameChg chg="add">
          <ac:chgData name="박정혁" userId="80c2948d-e3e1-4d99-9fd0-47e65ab3a70d" providerId="ADAL" clId="{01708C79-1E7C-4041-9925-34693E179349}" dt="2024-11-05T02:55:39.175" v="1243" actId="26606"/>
          <ac:graphicFrameMkLst>
            <pc:docMk/>
            <pc:sldMk cId="3607109949" sldId="537"/>
            <ac:graphicFrameMk id="15" creationId="{EEB9A3CD-A91C-E248-73E9-3D1EAA118729}"/>
          </ac:graphicFrameMkLst>
        </pc:graphicFrameChg>
        <pc:picChg chg="del">
          <ac:chgData name="박정혁" userId="80c2948d-e3e1-4d99-9fd0-47e65ab3a70d" providerId="ADAL" clId="{01708C79-1E7C-4041-9925-34693E179349}" dt="2024-11-05T02:13:41.706" v="1007" actId="478"/>
          <ac:picMkLst>
            <pc:docMk/>
            <pc:sldMk cId="3607109949" sldId="537"/>
            <ac:picMk id="5122" creationId="{EAE20823-70C3-6269-02BF-5C7E82045434}"/>
          </ac:picMkLst>
        </pc:picChg>
      </pc:sldChg>
      <pc:sldChg chg="addSp delSp modSp mod setBg">
        <pc:chgData name="박정혁" userId="80c2948d-e3e1-4d99-9fd0-47e65ab3a70d" providerId="ADAL" clId="{01708C79-1E7C-4041-9925-34693E179349}" dt="2024-11-05T02:55:14.440" v="1233" actId="26606"/>
        <pc:sldMkLst>
          <pc:docMk/>
          <pc:sldMk cId="2363161983" sldId="538"/>
        </pc:sldMkLst>
        <pc:spChg chg="add del mod">
          <ac:chgData name="박정혁" userId="80c2948d-e3e1-4d99-9fd0-47e65ab3a70d" providerId="ADAL" clId="{01708C79-1E7C-4041-9925-34693E179349}" dt="2024-11-05T02:55:14.440" v="1233" actId="26606"/>
          <ac:spMkLst>
            <pc:docMk/>
            <pc:sldMk cId="2363161983" sldId="538"/>
            <ac:spMk id="3" creationId="{B44A1230-7D18-37B2-B562-EA5FF14A1F55}"/>
          </ac:spMkLst>
        </pc:spChg>
        <pc:spChg chg="add mod">
          <ac:chgData name="박정혁" userId="80c2948d-e3e1-4d99-9fd0-47e65ab3a70d" providerId="ADAL" clId="{01708C79-1E7C-4041-9925-34693E179349}" dt="2024-11-05T02:55:14.440" v="1233" actId="26606"/>
          <ac:spMkLst>
            <pc:docMk/>
            <pc:sldMk cId="2363161983" sldId="538"/>
            <ac:spMk id="4" creationId="{61EEB848-7CB1-FD36-FBAE-AA8B70A55849}"/>
          </ac:spMkLst>
        </pc:spChg>
        <pc:spChg chg="add">
          <ac:chgData name="박정혁" userId="80c2948d-e3e1-4d99-9fd0-47e65ab3a70d" providerId="ADAL" clId="{01708C79-1E7C-4041-9925-34693E179349}" dt="2024-11-05T02:55:14.440" v="1233" actId="26606"/>
          <ac:spMkLst>
            <pc:docMk/>
            <pc:sldMk cId="2363161983" sldId="538"/>
            <ac:spMk id="10" creationId="{BACC6370-2D7E-4714-9D71-7542949D7D5D}"/>
          </ac:spMkLst>
        </pc:spChg>
        <pc:spChg chg="add">
          <ac:chgData name="박정혁" userId="80c2948d-e3e1-4d99-9fd0-47e65ab3a70d" providerId="ADAL" clId="{01708C79-1E7C-4041-9925-34693E179349}" dt="2024-11-05T02:55:14.440" v="1233" actId="26606"/>
          <ac:spMkLst>
            <pc:docMk/>
            <pc:sldMk cId="2363161983" sldId="538"/>
            <ac:spMk id="12" creationId="{F68B3F68-107C-434F-AA38-110D5EA91B85}"/>
          </ac:spMkLst>
        </pc:spChg>
        <pc:spChg chg="add">
          <ac:chgData name="박정혁" userId="80c2948d-e3e1-4d99-9fd0-47e65ab3a70d" providerId="ADAL" clId="{01708C79-1E7C-4041-9925-34693E179349}" dt="2024-11-05T02:55:14.440" v="1233" actId="26606"/>
          <ac:spMkLst>
            <pc:docMk/>
            <pc:sldMk cId="2363161983" sldId="538"/>
            <ac:spMk id="14" creationId="{AAD0DBB9-1A4B-4391-81D4-CB19F9AB918A}"/>
          </ac:spMkLst>
        </pc:spChg>
        <pc:spChg chg="add">
          <ac:chgData name="박정혁" userId="80c2948d-e3e1-4d99-9fd0-47e65ab3a70d" providerId="ADAL" clId="{01708C79-1E7C-4041-9925-34693E179349}" dt="2024-11-05T02:55:14.440" v="1233" actId="26606"/>
          <ac:spMkLst>
            <pc:docMk/>
            <pc:sldMk cId="2363161983" sldId="538"/>
            <ac:spMk id="16" creationId="{063BBA22-50EA-4C4D-BE05-F1CE4E63AA56}"/>
          </ac:spMkLst>
        </pc:spChg>
        <pc:spChg chg="del mod">
          <ac:chgData name="박정혁" userId="80c2948d-e3e1-4d99-9fd0-47e65ab3a70d" providerId="ADAL" clId="{01708C79-1E7C-4041-9925-34693E179349}" dt="2024-11-05T02:11:29.998" v="982" actId="478"/>
          <ac:spMkLst>
            <pc:docMk/>
            <pc:sldMk cId="2363161983" sldId="538"/>
            <ac:spMk id="24" creationId="{BA88E136-A804-4687-A460-5EA910DA30FB}"/>
          </ac:spMkLst>
        </pc:spChg>
        <pc:spChg chg="del">
          <ac:chgData name="박정혁" userId="80c2948d-e3e1-4d99-9fd0-47e65ab3a70d" providerId="ADAL" clId="{01708C79-1E7C-4041-9925-34693E179349}" dt="2024-11-05T02:11:37.455" v="983" actId="478"/>
          <ac:spMkLst>
            <pc:docMk/>
            <pc:sldMk cId="2363161983" sldId="538"/>
            <ac:spMk id="25" creationId="{B10B03CB-0290-4B52-A676-E4477BF73A24}"/>
          </ac:spMkLst>
        </pc:spChg>
        <pc:spChg chg="del">
          <ac:chgData name="박정혁" userId="80c2948d-e3e1-4d99-9fd0-47e65ab3a70d" providerId="ADAL" clId="{01708C79-1E7C-4041-9925-34693E179349}" dt="2024-11-05T02:11:37.455" v="983" actId="478"/>
          <ac:spMkLst>
            <pc:docMk/>
            <pc:sldMk cId="2363161983" sldId="538"/>
            <ac:spMk id="26" creationId="{AAA703CD-92DA-4E8A-938C-D264D4CBFD65}"/>
          </ac:spMkLst>
        </pc:spChg>
        <pc:spChg chg="del">
          <ac:chgData name="박정혁" userId="80c2948d-e3e1-4d99-9fd0-47e65ab3a70d" providerId="ADAL" clId="{01708C79-1E7C-4041-9925-34693E179349}" dt="2024-11-05T02:11:37.455" v="983" actId="478"/>
          <ac:spMkLst>
            <pc:docMk/>
            <pc:sldMk cId="2363161983" sldId="538"/>
            <ac:spMk id="27" creationId="{31267924-4335-4997-92AC-A256AC3BD436}"/>
          </ac:spMkLst>
        </pc:spChg>
        <pc:spChg chg="del">
          <ac:chgData name="박정혁" userId="80c2948d-e3e1-4d99-9fd0-47e65ab3a70d" providerId="ADAL" clId="{01708C79-1E7C-4041-9925-34693E179349}" dt="2024-11-05T02:11:37.455" v="983" actId="478"/>
          <ac:spMkLst>
            <pc:docMk/>
            <pc:sldMk cId="2363161983" sldId="538"/>
            <ac:spMk id="28" creationId="{049AF913-5252-4F6D-8D65-22252F8C8E0D}"/>
          </ac:spMkLst>
        </pc:spChg>
        <pc:spChg chg="del">
          <ac:chgData name="박정혁" userId="80c2948d-e3e1-4d99-9fd0-47e65ab3a70d" providerId="ADAL" clId="{01708C79-1E7C-4041-9925-34693E179349}" dt="2024-11-05T02:11:37.455" v="983" actId="478"/>
          <ac:spMkLst>
            <pc:docMk/>
            <pc:sldMk cId="2363161983" sldId="538"/>
            <ac:spMk id="29" creationId="{58DCA90B-D8ED-4315-8056-60B24769DA50}"/>
          </ac:spMkLst>
        </pc:spChg>
        <pc:spChg chg="del">
          <ac:chgData name="박정혁" userId="80c2948d-e3e1-4d99-9fd0-47e65ab3a70d" providerId="ADAL" clId="{01708C79-1E7C-4041-9925-34693E179349}" dt="2024-11-05T02:11:37.455" v="983" actId="478"/>
          <ac:spMkLst>
            <pc:docMk/>
            <pc:sldMk cId="2363161983" sldId="538"/>
            <ac:spMk id="30" creationId="{9841A031-A840-4BEB-B8EB-C09624A4E683}"/>
          </ac:spMkLst>
        </pc:spChg>
        <pc:spChg chg="del">
          <ac:chgData name="박정혁" userId="80c2948d-e3e1-4d99-9fd0-47e65ab3a70d" providerId="ADAL" clId="{01708C79-1E7C-4041-9925-34693E179349}" dt="2024-11-05T02:11:37.455" v="983" actId="478"/>
          <ac:spMkLst>
            <pc:docMk/>
            <pc:sldMk cId="2363161983" sldId="538"/>
            <ac:spMk id="32" creationId="{F1B3B3FC-3089-4873-96A8-96A17D64F391}"/>
          </ac:spMkLst>
        </pc:spChg>
        <pc:spChg chg="del">
          <ac:chgData name="박정혁" userId="80c2948d-e3e1-4d99-9fd0-47e65ab3a70d" providerId="ADAL" clId="{01708C79-1E7C-4041-9925-34693E179349}" dt="2024-11-05T02:11:37.455" v="983" actId="478"/>
          <ac:spMkLst>
            <pc:docMk/>
            <pc:sldMk cId="2363161983" sldId="538"/>
            <ac:spMk id="33" creationId="{95826832-E903-44BD-B72C-6A241C842EC9}"/>
          </ac:spMkLst>
        </pc:spChg>
        <pc:spChg chg="del">
          <ac:chgData name="박정혁" userId="80c2948d-e3e1-4d99-9fd0-47e65ab3a70d" providerId="ADAL" clId="{01708C79-1E7C-4041-9925-34693E179349}" dt="2024-11-05T02:11:37.455" v="983" actId="478"/>
          <ac:spMkLst>
            <pc:docMk/>
            <pc:sldMk cId="2363161983" sldId="538"/>
            <ac:spMk id="34" creationId="{767E2EC1-264E-48F3-B39F-D444BCFFB790}"/>
          </ac:spMkLst>
        </pc:spChg>
        <pc:spChg chg="del">
          <ac:chgData name="박정혁" userId="80c2948d-e3e1-4d99-9fd0-47e65ab3a70d" providerId="ADAL" clId="{01708C79-1E7C-4041-9925-34693E179349}" dt="2024-11-05T02:11:37.455" v="983" actId="478"/>
          <ac:spMkLst>
            <pc:docMk/>
            <pc:sldMk cId="2363161983" sldId="538"/>
            <ac:spMk id="35" creationId="{D466BADA-5411-410A-A842-9729860FBA3B}"/>
          </ac:spMkLst>
        </pc:spChg>
        <pc:spChg chg="del">
          <ac:chgData name="박정혁" userId="80c2948d-e3e1-4d99-9fd0-47e65ab3a70d" providerId="ADAL" clId="{01708C79-1E7C-4041-9925-34693E179349}" dt="2024-11-05T02:11:37.455" v="983" actId="478"/>
          <ac:spMkLst>
            <pc:docMk/>
            <pc:sldMk cId="2363161983" sldId="538"/>
            <ac:spMk id="37" creationId="{82C6C719-5124-4395-9423-5A4257C30AF9}"/>
          </ac:spMkLst>
        </pc:spChg>
        <pc:spChg chg="del">
          <ac:chgData name="박정혁" userId="80c2948d-e3e1-4d99-9fd0-47e65ab3a70d" providerId="ADAL" clId="{01708C79-1E7C-4041-9925-34693E179349}" dt="2024-11-05T02:11:37.455" v="983" actId="478"/>
          <ac:spMkLst>
            <pc:docMk/>
            <pc:sldMk cId="2363161983" sldId="538"/>
            <ac:spMk id="38" creationId="{1453C652-C116-44E0-A446-40ABD806B459}"/>
          </ac:spMkLst>
        </pc:spChg>
        <pc:spChg chg="del mod">
          <ac:chgData name="박정혁" userId="80c2948d-e3e1-4d99-9fd0-47e65ab3a70d" providerId="ADAL" clId="{01708C79-1E7C-4041-9925-34693E179349}" dt="2024-11-05T02:11:40.435" v="985" actId="478"/>
          <ac:spMkLst>
            <pc:docMk/>
            <pc:sldMk cId="2363161983" sldId="538"/>
            <ac:spMk id="39" creationId="{D3CF7FE6-C8A7-482F-9F79-6FC73BE74D16}"/>
          </ac:spMkLst>
        </pc:spChg>
        <pc:spChg chg="del">
          <ac:chgData name="박정혁" userId="80c2948d-e3e1-4d99-9fd0-47e65ab3a70d" providerId="ADAL" clId="{01708C79-1E7C-4041-9925-34693E179349}" dt="2024-11-05T02:11:37.455" v="983" actId="478"/>
          <ac:spMkLst>
            <pc:docMk/>
            <pc:sldMk cId="2363161983" sldId="538"/>
            <ac:spMk id="40" creationId="{108636D1-8C57-4CC8-89BD-000BFD1D5578}"/>
          </ac:spMkLst>
        </pc:spChg>
        <pc:graphicFrameChg chg="add">
          <ac:chgData name="박정혁" userId="80c2948d-e3e1-4d99-9fd0-47e65ab3a70d" providerId="ADAL" clId="{01708C79-1E7C-4041-9925-34693E179349}" dt="2024-11-05T02:55:14.440" v="1233" actId="26606"/>
          <ac:graphicFrameMkLst>
            <pc:docMk/>
            <pc:sldMk cId="2363161983" sldId="538"/>
            <ac:graphicFrameMk id="6" creationId="{DD939373-CFF1-4B64-3FDC-2819023838B2}"/>
          </ac:graphicFrameMkLst>
        </pc:graphicFrameChg>
      </pc:sldChg>
      <pc:sldChg chg="addSp delSp modSp mod setBg">
        <pc:chgData name="박정혁" userId="80c2948d-e3e1-4d99-9fd0-47e65ab3a70d" providerId="ADAL" clId="{01708C79-1E7C-4041-9925-34693E179349}" dt="2024-11-05T02:55:45.355" v="1244" actId="26606"/>
        <pc:sldMkLst>
          <pc:docMk/>
          <pc:sldMk cId="4104105063" sldId="539"/>
        </pc:sldMkLst>
        <pc:spChg chg="del">
          <ac:chgData name="박정혁" userId="80c2948d-e3e1-4d99-9fd0-47e65ab3a70d" providerId="ADAL" clId="{01708C79-1E7C-4041-9925-34693E179349}" dt="2024-11-05T02:14:49.568" v="1019" actId="478"/>
          <ac:spMkLst>
            <pc:docMk/>
            <pc:sldMk cId="4104105063" sldId="539"/>
            <ac:spMk id="3" creationId="{9249AFA7-AB0C-8CAD-C960-93D3C2F8A2C1}"/>
          </ac:spMkLst>
        </pc:spChg>
        <pc:spChg chg="del">
          <ac:chgData name="박정혁" userId="80c2948d-e3e1-4d99-9fd0-47e65ab3a70d" providerId="ADAL" clId="{01708C79-1E7C-4041-9925-34693E179349}" dt="2024-11-05T02:14:49.568" v="1019" actId="478"/>
          <ac:spMkLst>
            <pc:docMk/>
            <pc:sldMk cId="4104105063" sldId="539"/>
            <ac:spMk id="4" creationId="{A787A035-7386-950D-373B-96B10FDB0278}"/>
          </ac:spMkLst>
        </pc:spChg>
        <pc:spChg chg="del">
          <ac:chgData name="박정혁" userId="80c2948d-e3e1-4d99-9fd0-47e65ab3a70d" providerId="ADAL" clId="{01708C79-1E7C-4041-9925-34693E179349}" dt="2024-11-05T02:14:49.568" v="1019" actId="478"/>
          <ac:spMkLst>
            <pc:docMk/>
            <pc:sldMk cId="4104105063" sldId="539"/>
            <ac:spMk id="5" creationId="{A485B354-4103-8785-95A3-65002F6019B4}"/>
          </ac:spMkLst>
        </pc:spChg>
        <pc:spChg chg="del">
          <ac:chgData name="박정혁" userId="80c2948d-e3e1-4d99-9fd0-47e65ab3a70d" providerId="ADAL" clId="{01708C79-1E7C-4041-9925-34693E179349}" dt="2024-11-05T02:14:49.568" v="1019" actId="478"/>
          <ac:spMkLst>
            <pc:docMk/>
            <pc:sldMk cId="4104105063" sldId="539"/>
            <ac:spMk id="6" creationId="{1917EB88-5462-EA57-C731-676F494CB5D6}"/>
          </ac:spMkLst>
        </pc:spChg>
        <pc:spChg chg="del">
          <ac:chgData name="박정혁" userId="80c2948d-e3e1-4d99-9fd0-47e65ab3a70d" providerId="ADAL" clId="{01708C79-1E7C-4041-9925-34693E179349}" dt="2024-11-05T02:14:51.792" v="1020" actId="478"/>
          <ac:spMkLst>
            <pc:docMk/>
            <pc:sldMk cId="4104105063" sldId="539"/>
            <ac:spMk id="59" creationId="{49D3A6C2-813D-4C2F-A951-96FC9D0202F5}"/>
          </ac:spMkLst>
        </pc:spChg>
        <pc:spChg chg="mod">
          <ac:chgData name="박정혁" userId="80c2948d-e3e1-4d99-9fd0-47e65ab3a70d" providerId="ADAL" clId="{01708C79-1E7C-4041-9925-34693E179349}" dt="2024-11-05T02:55:45.355" v="1244" actId="26606"/>
          <ac:spMkLst>
            <pc:docMk/>
            <pc:sldMk cId="4104105063" sldId="539"/>
            <ac:spMk id="61" creationId="{7D880397-19E5-4C44-8032-615EAEF703EB}"/>
          </ac:spMkLst>
        </pc:spChg>
        <pc:spChg chg="del">
          <ac:chgData name="박정혁" userId="80c2948d-e3e1-4d99-9fd0-47e65ab3a70d" providerId="ADAL" clId="{01708C79-1E7C-4041-9925-34693E179349}" dt="2024-11-05T02:14:42.379" v="1018" actId="478"/>
          <ac:spMkLst>
            <pc:docMk/>
            <pc:sldMk cId="4104105063" sldId="539"/>
            <ac:spMk id="62" creationId="{D5FC0F12-60CB-4113-8D46-F35E96487072}"/>
          </ac:spMkLst>
        </pc:spChg>
        <pc:spChg chg="del mod">
          <ac:chgData name="박정혁" userId="80c2948d-e3e1-4d99-9fd0-47e65ab3a70d" providerId="ADAL" clId="{01708C79-1E7C-4041-9925-34693E179349}" dt="2024-11-05T02:55:45.355" v="1244" actId="26606"/>
          <ac:spMkLst>
            <pc:docMk/>
            <pc:sldMk cId="4104105063" sldId="539"/>
            <ac:spMk id="63" creationId="{EE8E1994-AA55-467A-B1A6-42999A9945AD}"/>
          </ac:spMkLst>
        </pc:spChg>
        <pc:spChg chg="add">
          <ac:chgData name="박정혁" userId="80c2948d-e3e1-4d99-9fd0-47e65ab3a70d" providerId="ADAL" clId="{01708C79-1E7C-4041-9925-34693E179349}" dt="2024-11-05T02:55:45.355" v="1244" actId="26606"/>
          <ac:spMkLst>
            <pc:docMk/>
            <pc:sldMk cId="4104105063" sldId="539"/>
            <ac:spMk id="66" creationId="{6B6E033A-DB2E-49B8-B600-B38E0C280263}"/>
          </ac:spMkLst>
        </pc:spChg>
        <pc:spChg chg="del">
          <ac:chgData name="박정혁" userId="80c2948d-e3e1-4d99-9fd0-47e65ab3a70d" providerId="ADAL" clId="{01708C79-1E7C-4041-9925-34693E179349}" dt="2024-11-05T02:14:49.568" v="1019" actId="478"/>
          <ac:spMkLst>
            <pc:docMk/>
            <pc:sldMk cId="4104105063" sldId="539"/>
            <ac:spMk id="67" creationId="{77F3488C-68B7-466B-8D3E-93299E7A2A5A}"/>
          </ac:spMkLst>
        </pc:spChg>
        <pc:spChg chg="add">
          <ac:chgData name="박정혁" userId="80c2948d-e3e1-4d99-9fd0-47e65ab3a70d" providerId="ADAL" clId="{01708C79-1E7C-4041-9925-34693E179349}" dt="2024-11-05T02:55:45.355" v="1244" actId="26606"/>
          <ac:spMkLst>
            <pc:docMk/>
            <pc:sldMk cId="4104105063" sldId="539"/>
            <ac:spMk id="69" creationId="{98DED6BC-9A3E-48D4-AD7C-A56D63F547E8}"/>
          </ac:spMkLst>
        </pc:spChg>
        <pc:spChg chg="del">
          <ac:chgData name="박정혁" userId="80c2948d-e3e1-4d99-9fd0-47e65ab3a70d" providerId="ADAL" clId="{01708C79-1E7C-4041-9925-34693E179349}" dt="2024-11-05T02:14:49.568" v="1019" actId="478"/>
          <ac:spMkLst>
            <pc:docMk/>
            <pc:sldMk cId="4104105063" sldId="539"/>
            <ac:spMk id="71" creationId="{7966B26B-EDFE-4F46-8F18-562ECA2A64C0}"/>
          </ac:spMkLst>
        </pc:spChg>
        <pc:spChg chg="del">
          <ac:chgData name="박정혁" userId="80c2948d-e3e1-4d99-9fd0-47e65ab3a70d" providerId="ADAL" clId="{01708C79-1E7C-4041-9925-34693E179349}" dt="2024-11-05T02:14:49.568" v="1019" actId="478"/>
          <ac:spMkLst>
            <pc:docMk/>
            <pc:sldMk cId="4104105063" sldId="539"/>
            <ac:spMk id="76" creationId="{81AEA3C9-19BE-48A4-A4BE-99E175D0FF89}"/>
          </ac:spMkLst>
        </pc:spChg>
        <pc:spChg chg="del">
          <ac:chgData name="박정혁" userId="80c2948d-e3e1-4d99-9fd0-47e65ab3a70d" providerId="ADAL" clId="{01708C79-1E7C-4041-9925-34693E179349}" dt="2024-11-05T02:14:49.568" v="1019" actId="478"/>
          <ac:spMkLst>
            <pc:docMk/>
            <pc:sldMk cId="4104105063" sldId="539"/>
            <ac:spMk id="81" creationId="{8E9D5F9C-B474-4C15-97AA-8EDA49F95543}"/>
          </ac:spMkLst>
        </pc:spChg>
        <pc:graphicFrameChg chg="add">
          <ac:chgData name="박정혁" userId="80c2948d-e3e1-4d99-9fd0-47e65ab3a70d" providerId="ADAL" clId="{01708C79-1E7C-4041-9925-34693E179349}" dt="2024-11-05T02:55:45.355" v="1244" actId="26606"/>
          <ac:graphicFrameMkLst>
            <pc:docMk/>
            <pc:sldMk cId="4104105063" sldId="539"/>
            <ac:graphicFrameMk id="65" creationId="{B68DE531-7451-DC4D-11F7-14612D2DC414}"/>
          </ac:graphicFrameMkLst>
        </pc:graphicFrameChg>
      </pc:sldChg>
      <pc:sldChg chg="del">
        <pc:chgData name="박정혁" userId="80c2948d-e3e1-4d99-9fd0-47e65ab3a70d" providerId="ADAL" clId="{01708C79-1E7C-4041-9925-34693E179349}" dt="2024-11-05T02:40:39.530" v="1215" actId="47"/>
        <pc:sldMkLst>
          <pc:docMk/>
          <pc:sldMk cId="1627878486" sldId="540"/>
        </pc:sldMkLst>
      </pc:sldChg>
      <pc:sldChg chg="del">
        <pc:chgData name="박정혁" userId="80c2948d-e3e1-4d99-9fd0-47e65ab3a70d" providerId="ADAL" clId="{01708C79-1E7C-4041-9925-34693E179349}" dt="2024-11-05T02:40:41.329" v="1217" actId="47"/>
        <pc:sldMkLst>
          <pc:docMk/>
          <pc:sldMk cId="1585515826" sldId="541"/>
        </pc:sldMkLst>
      </pc:sldChg>
      <pc:sldChg chg="addSp delSp modSp mod setBg">
        <pc:chgData name="박정혁" userId="80c2948d-e3e1-4d99-9fd0-47e65ab3a70d" providerId="ADAL" clId="{01708C79-1E7C-4041-9925-34693E179349}" dt="2024-11-05T02:56:02.200" v="1246" actId="26606"/>
        <pc:sldMkLst>
          <pc:docMk/>
          <pc:sldMk cId="317246147" sldId="542"/>
        </pc:sldMkLst>
        <pc:spChg chg="add mod">
          <ac:chgData name="박정혁" userId="80c2948d-e3e1-4d99-9fd0-47e65ab3a70d" providerId="ADAL" clId="{01708C79-1E7C-4041-9925-34693E179349}" dt="2024-11-05T02:56:02.200" v="1246" actId="26606"/>
          <ac:spMkLst>
            <pc:docMk/>
            <pc:sldMk cId="317246147" sldId="542"/>
            <ac:spMk id="3" creationId="{1DF6A3A8-6A72-AC32-06EE-18FC11AD3092}"/>
          </ac:spMkLst>
        </pc:spChg>
        <pc:spChg chg="del">
          <ac:chgData name="박정혁" userId="80c2948d-e3e1-4d99-9fd0-47e65ab3a70d" providerId="ADAL" clId="{01708C79-1E7C-4041-9925-34693E179349}" dt="2024-11-05T02:36:11.639" v="1169" actId="478"/>
          <ac:spMkLst>
            <pc:docMk/>
            <pc:sldMk cId="317246147" sldId="542"/>
            <ac:spMk id="10" creationId="{9DF6BE59-3FFD-4A17-9FA0-CCB37F47FAAA}"/>
          </ac:spMkLst>
        </pc:spChg>
        <pc:spChg chg="del mod">
          <ac:chgData name="박정혁" userId="80c2948d-e3e1-4d99-9fd0-47e65ab3a70d" providerId="ADAL" clId="{01708C79-1E7C-4041-9925-34693E179349}" dt="2024-11-05T02:56:02.200" v="1246" actId="26606"/>
          <ac:spMkLst>
            <pc:docMk/>
            <pc:sldMk cId="317246147" sldId="542"/>
            <ac:spMk id="11" creationId="{2670D234-27C9-42BC-AADF-7A35902A27E3}"/>
          </ac:spMkLst>
        </pc:spChg>
        <pc:spChg chg="del mod">
          <ac:chgData name="박정혁" userId="80c2948d-e3e1-4d99-9fd0-47e65ab3a70d" providerId="ADAL" clId="{01708C79-1E7C-4041-9925-34693E179349}" dt="2024-11-05T02:36:52.755" v="1178"/>
          <ac:spMkLst>
            <pc:docMk/>
            <pc:sldMk cId="317246147" sldId="542"/>
            <ac:spMk id="12" creationId="{AA60D0E6-EF00-49E9-AE01-33F33CC9A56C}"/>
          </ac:spMkLst>
        </pc:spChg>
        <pc:spChg chg="add">
          <ac:chgData name="박정혁" userId="80c2948d-e3e1-4d99-9fd0-47e65ab3a70d" providerId="ADAL" clId="{01708C79-1E7C-4041-9925-34693E179349}" dt="2024-11-05T02:56:02.200" v="1246" actId="26606"/>
          <ac:spMkLst>
            <pc:docMk/>
            <pc:sldMk cId="317246147" sldId="542"/>
            <ac:spMk id="17" creationId="{98DED6BC-9A3E-48D4-AD7C-A56D63F547E8}"/>
          </ac:spMkLst>
        </pc:spChg>
        <pc:spChg chg="add">
          <ac:chgData name="박정혁" userId="80c2948d-e3e1-4d99-9fd0-47e65ab3a70d" providerId="ADAL" clId="{01708C79-1E7C-4041-9925-34693E179349}" dt="2024-11-05T02:56:02.200" v="1246" actId="26606"/>
          <ac:spMkLst>
            <pc:docMk/>
            <pc:sldMk cId="317246147" sldId="542"/>
            <ac:spMk id="19" creationId="{6B6E033A-DB2E-49B8-B600-B38E0C280263}"/>
          </ac:spMkLst>
        </pc:spChg>
        <pc:graphicFrameChg chg="del">
          <ac:chgData name="박정혁" userId="80c2948d-e3e1-4d99-9fd0-47e65ab3a70d" providerId="ADAL" clId="{01708C79-1E7C-4041-9925-34693E179349}" dt="2024-11-05T02:36:09.312" v="1168" actId="478"/>
          <ac:graphicFrameMkLst>
            <pc:docMk/>
            <pc:sldMk cId="317246147" sldId="542"/>
            <ac:graphicFrameMk id="2" creationId="{141D2335-644F-4A9E-8C95-77E7FAAFD951}"/>
          </ac:graphicFrameMkLst>
        </pc:graphicFrameChg>
        <pc:graphicFrameChg chg="add">
          <ac:chgData name="박정혁" userId="80c2948d-e3e1-4d99-9fd0-47e65ab3a70d" providerId="ADAL" clId="{01708C79-1E7C-4041-9925-34693E179349}" dt="2024-11-05T02:56:02.200" v="1246" actId="26606"/>
          <ac:graphicFrameMkLst>
            <pc:docMk/>
            <pc:sldMk cId="317246147" sldId="542"/>
            <ac:graphicFrameMk id="13" creationId="{7946032D-5F8F-DC43-ABE8-E01852170578}"/>
          </ac:graphicFrameMkLst>
        </pc:graphicFrameChg>
        <pc:picChg chg="del">
          <ac:chgData name="박정혁" userId="80c2948d-e3e1-4d99-9fd0-47e65ab3a70d" providerId="ADAL" clId="{01708C79-1E7C-4041-9925-34693E179349}" dt="2024-11-05T02:36:13.815" v="1170" actId="478"/>
          <ac:picMkLst>
            <pc:docMk/>
            <pc:sldMk cId="317246147" sldId="542"/>
            <ac:picMk id="5" creationId="{86017166-D8E2-6925-B074-F6A06A789519}"/>
          </ac:picMkLst>
        </pc:picChg>
      </pc:sldChg>
      <pc:sldChg chg="addSp delSp modSp mod setBg">
        <pc:chgData name="박정혁" userId="80c2948d-e3e1-4d99-9fd0-47e65ab3a70d" providerId="ADAL" clId="{01708C79-1E7C-4041-9925-34693E179349}" dt="2024-11-05T02:55:55.389" v="1245" actId="26606"/>
        <pc:sldMkLst>
          <pc:docMk/>
          <pc:sldMk cId="4093726401" sldId="543"/>
        </pc:sldMkLst>
        <pc:spChg chg="add del mod">
          <ac:chgData name="박정혁" userId="80c2948d-e3e1-4d99-9fd0-47e65ab3a70d" providerId="ADAL" clId="{01708C79-1E7C-4041-9925-34693E179349}" dt="2024-11-05T02:55:55.389" v="1245" actId="26606"/>
          <ac:spMkLst>
            <pc:docMk/>
            <pc:sldMk cId="4093726401" sldId="543"/>
            <ac:spMk id="3" creationId="{180A6D6E-A4FB-2B20-CC60-902101AF1FF2}"/>
          </ac:spMkLst>
        </pc:spChg>
        <pc:spChg chg="del">
          <ac:chgData name="박정혁" userId="80c2948d-e3e1-4d99-9fd0-47e65ab3a70d" providerId="ADAL" clId="{01708C79-1E7C-4041-9925-34693E179349}" dt="2024-11-05T02:34:27.291" v="1139" actId="478"/>
          <ac:spMkLst>
            <pc:docMk/>
            <pc:sldMk cId="4093726401" sldId="543"/>
            <ac:spMk id="16" creationId="{60A734AA-0367-4EEA-969D-B59FC85BFD90}"/>
          </ac:spMkLst>
        </pc:spChg>
        <pc:spChg chg="mod">
          <ac:chgData name="박정혁" userId="80c2948d-e3e1-4d99-9fd0-47e65ab3a70d" providerId="ADAL" clId="{01708C79-1E7C-4041-9925-34693E179349}" dt="2024-11-05T02:55:55.389" v="1245" actId="26606"/>
          <ac:spMkLst>
            <pc:docMk/>
            <pc:sldMk cId="4093726401" sldId="543"/>
            <ac:spMk id="17" creationId="{D646F451-4B53-46CA-AADE-0481BF529EAB}"/>
          </ac:spMkLst>
        </pc:spChg>
        <pc:spChg chg="del mod">
          <ac:chgData name="박정혁" userId="80c2948d-e3e1-4d99-9fd0-47e65ab3a70d" providerId="ADAL" clId="{01708C79-1E7C-4041-9925-34693E179349}" dt="2024-11-05T02:35:08.922" v="1142" actId="478"/>
          <ac:spMkLst>
            <pc:docMk/>
            <pc:sldMk cId="4093726401" sldId="543"/>
            <ac:spMk id="18" creationId="{A006F98D-C2BF-42A8-9867-71C791351A3A}"/>
          </ac:spMkLst>
        </pc:spChg>
        <pc:spChg chg="add">
          <ac:chgData name="박정혁" userId="80c2948d-e3e1-4d99-9fd0-47e65ab3a70d" providerId="ADAL" clId="{01708C79-1E7C-4041-9925-34693E179349}" dt="2024-11-05T02:55:55.389" v="1245" actId="26606"/>
          <ac:spMkLst>
            <pc:docMk/>
            <pc:sldMk cId="4093726401" sldId="543"/>
            <ac:spMk id="23" creationId="{2E442304-DDBD-4F7B-8017-36BCC863FB40}"/>
          </ac:spMkLst>
        </pc:spChg>
        <pc:spChg chg="add">
          <ac:chgData name="박정혁" userId="80c2948d-e3e1-4d99-9fd0-47e65ab3a70d" providerId="ADAL" clId="{01708C79-1E7C-4041-9925-34693E179349}" dt="2024-11-05T02:55:55.389" v="1245" actId="26606"/>
          <ac:spMkLst>
            <pc:docMk/>
            <pc:sldMk cId="4093726401" sldId="543"/>
            <ac:spMk id="25" creationId="{5E107275-3853-46FD-A241-DE4355A42675}"/>
          </ac:spMkLst>
        </pc:spChg>
        <pc:graphicFrameChg chg="add">
          <ac:chgData name="박정혁" userId="80c2948d-e3e1-4d99-9fd0-47e65ab3a70d" providerId="ADAL" clId="{01708C79-1E7C-4041-9925-34693E179349}" dt="2024-11-05T02:55:55.389" v="1245" actId="26606"/>
          <ac:graphicFrameMkLst>
            <pc:docMk/>
            <pc:sldMk cId="4093726401" sldId="543"/>
            <ac:graphicFrameMk id="19" creationId="{2E540B87-C5A1-A4B7-AE9B-5FD77EB0DEB6}"/>
          </ac:graphicFrameMkLst>
        </pc:graphicFrameChg>
        <pc:picChg chg="del">
          <ac:chgData name="박정혁" userId="80c2948d-e3e1-4d99-9fd0-47e65ab3a70d" providerId="ADAL" clId="{01708C79-1E7C-4041-9925-34693E179349}" dt="2024-11-05T02:34:22.407" v="1138" actId="478"/>
          <ac:picMkLst>
            <pc:docMk/>
            <pc:sldMk cId="4093726401" sldId="543"/>
            <ac:picMk id="7170" creationId="{AF130503-F883-26D9-E8BC-D207A8A090F2}"/>
          </ac:picMkLst>
        </pc:picChg>
      </pc:sldChg>
      <pc:sldChg chg="addSp delSp modSp mod">
        <pc:chgData name="박정혁" userId="80c2948d-e3e1-4d99-9fd0-47e65ab3a70d" providerId="ADAL" clId="{01708C79-1E7C-4041-9925-34693E179349}" dt="2024-11-05T02:40:28.370" v="1212" actId="1076"/>
        <pc:sldMkLst>
          <pc:docMk/>
          <pc:sldMk cId="3237070976" sldId="545"/>
        </pc:sldMkLst>
        <pc:spChg chg="add mod">
          <ac:chgData name="박정혁" userId="80c2948d-e3e1-4d99-9fd0-47e65ab3a70d" providerId="ADAL" clId="{01708C79-1E7C-4041-9925-34693E179349}" dt="2024-11-05T02:40:28.370" v="1212" actId="1076"/>
          <ac:spMkLst>
            <pc:docMk/>
            <pc:sldMk cId="3237070976" sldId="545"/>
            <ac:spMk id="2" creationId="{072C4E68-C01A-8327-5C6E-A3E178CE500A}"/>
          </ac:spMkLst>
        </pc:spChg>
        <pc:spChg chg="add mod">
          <ac:chgData name="박정혁" userId="80c2948d-e3e1-4d99-9fd0-47e65ab3a70d" providerId="ADAL" clId="{01708C79-1E7C-4041-9925-34693E179349}" dt="2024-11-05T02:39:31.724" v="1193" actId="1076"/>
          <ac:spMkLst>
            <pc:docMk/>
            <pc:sldMk cId="3237070976" sldId="545"/>
            <ac:spMk id="4" creationId="{130A0910-4B2B-2219-667B-095F8ADC1C68}"/>
          </ac:spMkLst>
        </pc:spChg>
        <pc:spChg chg="del">
          <ac:chgData name="박정혁" userId="80c2948d-e3e1-4d99-9fd0-47e65ab3a70d" providerId="ADAL" clId="{01708C79-1E7C-4041-9925-34693E179349}" dt="2024-11-05T02:39:13.658" v="1191" actId="478"/>
          <ac:spMkLst>
            <pc:docMk/>
            <pc:sldMk cId="3237070976" sldId="545"/>
            <ac:spMk id="11" creationId="{7B11C64A-B707-4927-861E-8D02CC8CA887}"/>
          </ac:spMkLst>
        </pc:spChg>
        <pc:spChg chg="mod">
          <ac:chgData name="박정혁" userId="80c2948d-e3e1-4d99-9fd0-47e65ab3a70d" providerId="ADAL" clId="{01708C79-1E7C-4041-9925-34693E179349}" dt="2024-11-05T02:39:46.955" v="1197" actId="14100"/>
          <ac:spMkLst>
            <pc:docMk/>
            <pc:sldMk cId="3237070976" sldId="545"/>
            <ac:spMk id="12" creationId="{711FEE61-6AD4-4DC4-8924-C6CDF7810CA7}"/>
          </ac:spMkLst>
        </pc:spChg>
        <pc:spChg chg="del">
          <ac:chgData name="박정혁" userId="80c2948d-e3e1-4d99-9fd0-47e65ab3a70d" providerId="ADAL" clId="{01708C79-1E7C-4041-9925-34693E179349}" dt="2024-11-05T02:39:50.427" v="1198" actId="478"/>
          <ac:spMkLst>
            <pc:docMk/>
            <pc:sldMk cId="3237070976" sldId="545"/>
            <ac:spMk id="13" creationId="{87D386F4-2009-43E5-AF3F-D4A633BA91AD}"/>
          </ac:spMkLst>
        </pc:spChg>
        <pc:picChg chg="del">
          <ac:chgData name="박정혁" userId="80c2948d-e3e1-4d99-9fd0-47e65ab3a70d" providerId="ADAL" clId="{01708C79-1E7C-4041-9925-34693E179349}" dt="2024-11-05T02:39:09.590" v="1190" actId="478"/>
          <ac:picMkLst>
            <pc:docMk/>
            <pc:sldMk cId="3237070976" sldId="545"/>
            <ac:picMk id="3" creationId="{A2331811-ED41-D049-E8EA-3CC0C8E53A93}"/>
          </ac:picMkLst>
        </pc:picChg>
      </pc:sldChg>
      <pc:sldChg chg="del">
        <pc:chgData name="박정혁" userId="80c2948d-e3e1-4d99-9fd0-47e65ab3a70d" providerId="ADAL" clId="{01708C79-1E7C-4041-9925-34693E179349}" dt="2024-11-05T02:40:38.377" v="1214" actId="47"/>
        <pc:sldMkLst>
          <pc:docMk/>
          <pc:sldMk cId="852152531" sldId="546"/>
        </pc:sldMkLst>
      </pc:sldChg>
      <pc:sldChg chg="del">
        <pc:chgData name="박정혁" userId="80c2948d-e3e1-4d99-9fd0-47e65ab3a70d" providerId="ADAL" clId="{01708C79-1E7C-4041-9925-34693E179349}" dt="2024-11-05T02:40:37.427" v="1213" actId="47"/>
        <pc:sldMkLst>
          <pc:docMk/>
          <pc:sldMk cId="1963907829" sldId="54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0298A-A03F-418F-998A-F7CA54F8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894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FF55F-8596-4ED6-A487-C5C49AFFE812}" type="datetimeFigureOut">
              <a:rPr lang="id-ID" smtClean="0"/>
              <a:t>11/11/2024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0106B-FE1C-4EDD-AE60-AB8F600726B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23570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그림</a:t>
            </a:r>
            <a:r>
              <a:rPr lang="en-US" altLang="ko-KR" dirty="0"/>
              <a:t>1 </a:t>
            </a:r>
            <a:r>
              <a:rPr lang="en-US" altLang="ko-KR" dirty="0">
                <a:sym typeface="Wingdings" panose="05000000000000000000" pitchFamily="2" charset="2"/>
              </a:rPr>
              <a:t></a:t>
            </a:r>
            <a:r>
              <a:rPr lang="ko-KR" altLang="en-US" dirty="0"/>
              <a:t> 인프라 사고의 원인 비율 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ko-KR" altLang="en-US" dirty="0">
                <a:sym typeface="Wingdings" panose="05000000000000000000" pitchFamily="2" charset="2"/>
              </a:rPr>
              <a:t>그림</a:t>
            </a:r>
            <a:r>
              <a:rPr lang="en-US" altLang="ko-KR" dirty="0">
                <a:sym typeface="Wingdings" panose="05000000000000000000" pitchFamily="2" charset="2"/>
              </a:rPr>
              <a:t>2  </a:t>
            </a:r>
            <a:r>
              <a:rPr lang="ko-KR" altLang="en-US" dirty="0"/>
              <a:t>전체 사건 중 </a:t>
            </a:r>
            <a:r>
              <a:rPr lang="en-US" altLang="ko-KR" dirty="0"/>
              <a:t>38.1%</a:t>
            </a:r>
            <a:r>
              <a:rPr lang="ko-KR" altLang="en-US" dirty="0"/>
              <a:t>가 해결하는 데 </a:t>
            </a:r>
            <a:r>
              <a:rPr lang="en-US" altLang="ko-KR" dirty="0"/>
              <a:t>1</a:t>
            </a:r>
            <a:r>
              <a:rPr lang="ko-KR" altLang="en-US" dirty="0"/>
              <a:t>일 이상 소요되며</a:t>
            </a:r>
            <a:r>
              <a:rPr lang="en-US" altLang="ko-KR" dirty="0"/>
              <a:t>, 10.3%</a:t>
            </a:r>
            <a:r>
              <a:rPr lang="ko-KR" altLang="en-US" dirty="0"/>
              <a:t>의 사건은 </a:t>
            </a:r>
            <a:r>
              <a:rPr lang="en-US" altLang="ko-KR" dirty="0"/>
              <a:t>2</a:t>
            </a:r>
            <a:r>
              <a:rPr lang="ko-KR" altLang="en-US" dirty="0"/>
              <a:t>주 이상이 소요된다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0106B-FE1C-4EDD-AE60-AB8F600726B4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6805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그림</a:t>
            </a:r>
            <a:r>
              <a:rPr lang="en-US" altLang="ko-KR" dirty="0"/>
              <a:t>3 </a:t>
            </a:r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en-US" altLang="ko-KR" dirty="0"/>
              <a:t>2-</a:t>
            </a:r>
            <a:r>
              <a:rPr lang="ko-KR" altLang="en-US" dirty="0"/>
              <a:t>노드 모두</a:t>
            </a:r>
            <a:r>
              <a:rPr lang="en-US" altLang="ko-KR" dirty="0"/>
              <a:t>-</a:t>
            </a:r>
            <a:r>
              <a:rPr lang="ko-KR" altLang="en-US" dirty="0"/>
              <a:t>감소 대역폭의 누적 분포 </a:t>
            </a:r>
            <a:r>
              <a:rPr lang="en-US" altLang="ko-KR" dirty="0"/>
              <a:t>// a) </a:t>
            </a:r>
            <a:r>
              <a:rPr lang="ko-KR" altLang="en-US" b="1" dirty="0"/>
              <a:t>여러 </a:t>
            </a:r>
            <a:r>
              <a:rPr lang="en-US" altLang="ko-KR" b="1" dirty="0" err="1"/>
              <a:t>ToR</a:t>
            </a:r>
            <a:r>
              <a:rPr lang="en-US" altLang="ko-KR" b="1" dirty="0"/>
              <a:t> </a:t>
            </a:r>
            <a:r>
              <a:rPr lang="ko-KR" altLang="en-US" b="1" dirty="0"/>
              <a:t>스위치에서 중복 링크의 절반 이하</a:t>
            </a:r>
            <a:r>
              <a:rPr lang="ko-KR" altLang="en-US" dirty="0"/>
              <a:t>가 정상적으로 작동하는 경우 </a:t>
            </a:r>
            <a:r>
              <a:rPr lang="en-US" altLang="ko-KR" dirty="0"/>
              <a:t>// b) </a:t>
            </a:r>
            <a:r>
              <a:rPr lang="ko-KR" altLang="en-US" b="1" dirty="0"/>
              <a:t>모든 </a:t>
            </a:r>
            <a:r>
              <a:rPr lang="en-US" altLang="ko-KR" b="1" dirty="0" err="1"/>
              <a:t>ToR</a:t>
            </a:r>
            <a:r>
              <a:rPr lang="en-US" altLang="ko-KR" b="1" dirty="0"/>
              <a:t> </a:t>
            </a:r>
            <a:r>
              <a:rPr lang="ko-KR" altLang="en-US" b="1" dirty="0"/>
              <a:t>스위치에서 중복 링크의 절반 이상</a:t>
            </a:r>
            <a:r>
              <a:rPr lang="ko-KR" altLang="en-US" dirty="0"/>
              <a:t>이 정상일 경우</a:t>
            </a:r>
            <a:r>
              <a:rPr lang="en-US" altLang="ko-KR" dirty="0"/>
              <a:t>(</a:t>
            </a:r>
            <a:r>
              <a:rPr lang="ko-KR" altLang="en-US" b="1" dirty="0"/>
              <a:t>대역폭이 더 높고</a:t>
            </a:r>
            <a:r>
              <a:rPr lang="en-US" altLang="ko-KR" dirty="0"/>
              <a:t>, </a:t>
            </a:r>
            <a:r>
              <a:rPr lang="ko-KR" altLang="en-US" dirty="0"/>
              <a:t>성능이 안정적으로 유지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테이블</a:t>
            </a:r>
            <a:r>
              <a:rPr lang="en-US" altLang="ko-KR" dirty="0"/>
              <a:t>1 </a:t>
            </a:r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ko-KR" altLang="en-US" dirty="0"/>
              <a:t>행 </a:t>
            </a:r>
            <a:r>
              <a:rPr lang="ko-KR" altLang="en-US" dirty="0" err="1"/>
              <a:t>재매핑이</a:t>
            </a:r>
            <a:r>
              <a:rPr lang="ko-KR" altLang="en-US" dirty="0"/>
              <a:t> 종단 간 워크로드에 미치는 영향 </a:t>
            </a:r>
            <a:r>
              <a:rPr lang="en-US" altLang="ko-KR" dirty="0"/>
              <a:t>// </a:t>
            </a:r>
            <a:r>
              <a:rPr lang="ko-KR" altLang="en-US" b="1" dirty="0"/>
              <a:t>수정 가능한 오류 개수</a:t>
            </a:r>
            <a:r>
              <a:rPr lang="ko-KR" altLang="en-US" dirty="0"/>
              <a:t>가 </a:t>
            </a:r>
            <a:r>
              <a:rPr lang="en-US" altLang="ko-KR" b="1" dirty="0"/>
              <a:t>1~10</a:t>
            </a:r>
            <a:r>
              <a:rPr lang="ko-KR" altLang="en-US" b="1" dirty="0"/>
              <a:t>개</a:t>
            </a:r>
            <a:r>
              <a:rPr lang="ko-KR" altLang="en-US" dirty="0"/>
              <a:t>일 경우에 비해 </a:t>
            </a:r>
            <a:r>
              <a:rPr lang="en-US" altLang="ko-KR" b="1" dirty="0"/>
              <a:t>10</a:t>
            </a:r>
            <a:r>
              <a:rPr lang="ko-KR" altLang="en-US" b="1" dirty="0"/>
              <a:t>개 이상의 오류</a:t>
            </a:r>
            <a:r>
              <a:rPr lang="ko-KR" altLang="en-US" dirty="0"/>
              <a:t>가 있을 때 </a:t>
            </a:r>
            <a:r>
              <a:rPr lang="ko-KR" altLang="en-US" b="1" dirty="0"/>
              <a:t>성능 저하의 가능성</a:t>
            </a:r>
            <a:r>
              <a:rPr lang="ko-KR" altLang="en-US" dirty="0"/>
              <a:t>이 </a:t>
            </a:r>
            <a:r>
              <a:rPr lang="en-US" altLang="ko-KR" b="1" dirty="0"/>
              <a:t>77.8% </a:t>
            </a:r>
            <a:r>
              <a:rPr lang="ko-KR" altLang="en-US" b="1" dirty="0"/>
              <a:t>더 높아짐</a:t>
            </a:r>
            <a:r>
              <a:rPr lang="en-US" altLang="ko-KR" b="1" dirty="0"/>
              <a:t>(</a:t>
            </a:r>
            <a:r>
              <a:rPr lang="ko-KR" altLang="en-US" b="1" dirty="0"/>
              <a:t>메모리 결함</a:t>
            </a:r>
            <a:r>
              <a:rPr lang="ko-KR" altLang="en-US" dirty="0"/>
              <a:t>이 성능 저하를 야기할 수 있는 가능성을 수치</a:t>
            </a:r>
            <a:r>
              <a:rPr lang="en-US" altLang="ko-KR" b="1" dirty="0"/>
              <a:t>)</a:t>
            </a:r>
            <a:r>
              <a:rPr lang="en-US" altLang="ko-KR" dirty="0"/>
              <a:t> </a:t>
            </a:r>
          </a:p>
          <a:p>
            <a:r>
              <a:rPr lang="ko-KR" altLang="en-US" dirty="0"/>
              <a:t>그림</a:t>
            </a:r>
            <a:r>
              <a:rPr lang="en-US" altLang="ko-KR" dirty="0"/>
              <a:t>3 </a:t>
            </a:r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ko-KR" altLang="en-US" dirty="0"/>
              <a:t>사건 간 평균 시간 및 작업 실패 시간 </a:t>
            </a:r>
            <a:r>
              <a:rPr lang="ko-KR" altLang="en-US" b="1" dirty="0"/>
              <a:t>왼쪽 그래프</a:t>
            </a:r>
            <a:r>
              <a:rPr lang="en-US" altLang="ko-KR" dirty="0"/>
              <a:t>: </a:t>
            </a:r>
            <a:r>
              <a:rPr lang="ko-KR" altLang="en-US" dirty="0"/>
              <a:t>각 노드에서 </a:t>
            </a:r>
            <a:r>
              <a:rPr lang="en-US" altLang="ko-KR" b="1" dirty="0" err="1"/>
              <a:t>i</a:t>
            </a:r>
            <a:r>
              <a:rPr lang="ko-KR" altLang="en-US" b="1" dirty="0"/>
              <a:t>번째 사건 간의 평균 지속 시간</a:t>
            </a:r>
            <a:r>
              <a:rPr lang="en-US" altLang="ko-KR" b="1" dirty="0"/>
              <a:t>(</a:t>
            </a:r>
            <a:r>
              <a:rPr lang="ko-KR" altLang="en-US" b="1" dirty="0"/>
              <a:t>사건 이후 감소</a:t>
            </a:r>
            <a:r>
              <a:rPr lang="en-US" altLang="ko-KR" b="1" dirty="0"/>
              <a:t>) // </a:t>
            </a:r>
            <a:r>
              <a:rPr lang="ko-KR" altLang="en-US" b="1" dirty="0"/>
              <a:t>오른쪽 그래프</a:t>
            </a:r>
            <a:r>
              <a:rPr lang="en-US" altLang="ko-KR" dirty="0"/>
              <a:t>: </a:t>
            </a:r>
            <a:r>
              <a:rPr lang="ko-KR" altLang="en-US" b="1" dirty="0"/>
              <a:t>작업의 크기</a:t>
            </a:r>
            <a:r>
              <a:rPr lang="ko-KR" altLang="en-US" dirty="0"/>
              <a:t>에 따른 </a:t>
            </a:r>
            <a:r>
              <a:rPr lang="ko-KR" altLang="en-US" b="1" dirty="0"/>
              <a:t>작업 실패 시간</a:t>
            </a:r>
            <a:r>
              <a:rPr lang="ko-KR" altLang="en-US" dirty="0"/>
              <a:t>을 나타냅니다</a:t>
            </a:r>
            <a:r>
              <a:rPr lang="en-US" altLang="ko-KR" dirty="0"/>
              <a:t>. </a:t>
            </a:r>
            <a:r>
              <a:rPr lang="en-US" altLang="ko-KR" b="1" dirty="0"/>
              <a:t>1</a:t>
            </a:r>
            <a:r>
              <a:rPr lang="ko-KR" altLang="en-US" b="1" dirty="0"/>
              <a:t>번째</a:t>
            </a:r>
            <a:r>
              <a:rPr lang="en-US" altLang="ko-KR" b="1" dirty="0"/>
              <a:t>, 10</a:t>
            </a:r>
            <a:r>
              <a:rPr lang="ko-KR" altLang="en-US" b="1" dirty="0"/>
              <a:t>번째</a:t>
            </a:r>
            <a:r>
              <a:rPr lang="en-US" altLang="ko-KR" b="1" dirty="0"/>
              <a:t>, 20</a:t>
            </a:r>
            <a:r>
              <a:rPr lang="ko-KR" altLang="en-US" b="1" dirty="0"/>
              <a:t>번째 사건</a:t>
            </a:r>
            <a:r>
              <a:rPr lang="ko-KR" altLang="en-US" dirty="0"/>
              <a:t>이 발생한 모든 노드가 동일한 </a:t>
            </a:r>
            <a:r>
              <a:rPr lang="ko-KR" altLang="en-US" dirty="0" err="1"/>
              <a:t>고장률을</a:t>
            </a:r>
            <a:r>
              <a:rPr lang="ko-KR" altLang="en-US" dirty="0"/>
              <a:t> 공유한다고 가정했을 때</a:t>
            </a:r>
            <a:r>
              <a:rPr lang="en-US" altLang="ko-KR" dirty="0"/>
              <a:t>, </a:t>
            </a:r>
            <a:r>
              <a:rPr lang="ko-KR" altLang="en-US" dirty="0"/>
              <a:t>작업 크기가 커질수록 실패 시간은 감소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0106B-FE1C-4EDD-AE60-AB8F600726B4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242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그림</a:t>
            </a:r>
            <a:r>
              <a:rPr lang="en-US" altLang="ko-KR" dirty="0"/>
              <a:t>5 </a:t>
            </a:r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ko-KR" altLang="ko-KR" dirty="0"/>
              <a:t>다양한 워크로드에 대한 GPU 작업 비율</a:t>
            </a:r>
            <a:endParaRPr lang="en-US" altLang="ko-KR" dirty="0"/>
          </a:p>
          <a:p>
            <a:r>
              <a:rPr lang="ko-KR" altLang="en-US" dirty="0"/>
              <a:t>그림</a:t>
            </a:r>
            <a:r>
              <a:rPr lang="en-US" altLang="ko-KR" dirty="0"/>
              <a:t>6 </a:t>
            </a:r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ko-KR" alt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벤치마크 지표에 대한 이상 값 감지 방법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0106B-FE1C-4EDD-AE60-AB8F600726B4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3576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4B950-2CA6-ACE5-C8B2-8BA48FF07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3E0A4AD-24C0-9F5C-A9D4-B7DC78C10A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3BF5A91-4B47-B9A6-8441-E178D51CFF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Table3 </a:t>
            </a:r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ko-KR" altLang="en-US" dirty="0"/>
              <a:t>나타난 결과에 따르면</a:t>
            </a:r>
            <a:r>
              <a:rPr lang="en-US" altLang="ko-KR" dirty="0"/>
              <a:t>, </a:t>
            </a:r>
            <a:r>
              <a:rPr lang="en-US" altLang="ko-KR" b="1" dirty="0"/>
              <a:t>Cox-Time </a:t>
            </a:r>
            <a:r>
              <a:rPr lang="ko-KR" altLang="en-US" b="1" dirty="0"/>
              <a:t>모델</a:t>
            </a:r>
            <a:r>
              <a:rPr lang="ko-KR" altLang="en-US" dirty="0"/>
              <a:t>은 </a:t>
            </a:r>
            <a:r>
              <a:rPr lang="en-US" altLang="ko-KR" b="1" dirty="0"/>
              <a:t>93.1%</a:t>
            </a:r>
            <a:r>
              <a:rPr lang="ko-KR" altLang="en-US" b="1" dirty="0"/>
              <a:t>의 높은 정확도</a:t>
            </a:r>
            <a:r>
              <a:rPr lang="ko-KR" altLang="en-US" dirty="0"/>
              <a:t>를 달성하였으며</a:t>
            </a:r>
            <a:r>
              <a:rPr lang="en-US" altLang="ko-KR" dirty="0"/>
              <a:t>, </a:t>
            </a:r>
            <a:r>
              <a:rPr lang="ko-KR" altLang="en-US" dirty="0"/>
              <a:t>다른 기준 모델들보다 훨씬 우수한 성능</a:t>
            </a:r>
            <a:endParaRPr lang="en-US" altLang="ko-KR" dirty="0"/>
          </a:p>
          <a:p>
            <a:r>
              <a:rPr lang="ko-KR" altLang="en-US" dirty="0"/>
              <a:t>표 </a:t>
            </a:r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en-US" altLang="ko-KR" b="1" dirty="0" err="1"/>
              <a:t>SuperBench</a:t>
            </a:r>
            <a:r>
              <a:rPr lang="en-US" altLang="ko-KR" b="1" dirty="0"/>
              <a:t> Selector</a:t>
            </a:r>
            <a:r>
              <a:rPr lang="ko-KR" altLang="en-US" dirty="0"/>
              <a:t>는 </a:t>
            </a:r>
            <a:r>
              <a:rPr lang="ko-KR" altLang="en-US" b="1" dirty="0"/>
              <a:t>전체 벤치마크 검증</a:t>
            </a:r>
            <a:r>
              <a:rPr lang="ko-KR" altLang="en-US" dirty="0"/>
              <a:t>에 비해 </a:t>
            </a:r>
            <a:r>
              <a:rPr lang="ko-KR" altLang="en-US" b="1" dirty="0"/>
              <a:t>높은 활용도</a:t>
            </a:r>
            <a:r>
              <a:rPr lang="ko-KR" altLang="en-US" dirty="0"/>
              <a:t>를 유지하면서도</a:t>
            </a:r>
            <a:r>
              <a:rPr lang="en-US" altLang="ko-KR" dirty="0"/>
              <a:t>, </a:t>
            </a:r>
            <a:r>
              <a:rPr lang="ko-KR" altLang="en-US" b="1" dirty="0"/>
              <a:t>검증에 필요한 시간과 비용을 절감</a:t>
            </a:r>
            <a:r>
              <a:rPr lang="en-US" altLang="ko-KR" b="1" dirty="0"/>
              <a:t>// </a:t>
            </a:r>
            <a:r>
              <a:rPr lang="ko-KR" altLang="en-US" b="1" dirty="0"/>
              <a:t>검증을 하지 않는 경우</a:t>
            </a:r>
            <a:r>
              <a:rPr lang="en-US" altLang="ko-KR" dirty="0"/>
              <a:t>, </a:t>
            </a:r>
            <a:r>
              <a:rPr lang="ko-KR" altLang="en-US" dirty="0"/>
              <a:t>많은 사건으로 인해 </a:t>
            </a:r>
            <a:r>
              <a:rPr lang="ko-KR" altLang="en-US" b="1" dirty="0"/>
              <a:t>활용도가 매우 낮아짐</a:t>
            </a:r>
            <a:r>
              <a:rPr lang="en-US" altLang="ko-KR" b="1" dirty="0"/>
              <a:t>// </a:t>
            </a:r>
            <a:r>
              <a:rPr lang="ko-KR" altLang="en-US" b="1" dirty="0"/>
              <a:t>이상적인 경우</a:t>
            </a:r>
            <a:r>
              <a:rPr lang="ko-KR" altLang="en-US" dirty="0"/>
              <a:t>에는 모든 노드가 항상 정상 상태이기 때문에 </a:t>
            </a:r>
            <a:r>
              <a:rPr lang="en-US" altLang="ko-KR" b="1" dirty="0"/>
              <a:t>100%</a:t>
            </a:r>
            <a:r>
              <a:rPr lang="ko-KR" altLang="en-US" b="1" dirty="0"/>
              <a:t>에 가까운 활용도</a:t>
            </a:r>
            <a:endParaRPr lang="en-US" altLang="ko-KR" b="1" dirty="0"/>
          </a:p>
          <a:p>
            <a:r>
              <a:rPr lang="ko-KR" altLang="en-US" b="0" dirty="0"/>
              <a:t>표</a:t>
            </a:r>
            <a:r>
              <a:rPr lang="en-US" altLang="ko-KR" b="0" dirty="0"/>
              <a:t>4 </a:t>
            </a:r>
            <a:r>
              <a:rPr lang="en-US" altLang="ko-KR" b="0" dirty="0">
                <a:sym typeface="Wingdings" panose="05000000000000000000" pitchFamily="2" charset="2"/>
              </a:rPr>
              <a:t> </a:t>
            </a:r>
            <a:r>
              <a:rPr lang="en-US" altLang="ko-KR" dirty="0"/>
              <a:t>Selector</a:t>
            </a:r>
            <a:r>
              <a:rPr lang="ko-KR" altLang="en-US" dirty="0"/>
              <a:t>는 노드당 검증 시간 비용을 </a:t>
            </a:r>
            <a:r>
              <a:rPr lang="en-US" altLang="ko-KR" b="1" dirty="0"/>
              <a:t>92.07%</a:t>
            </a:r>
            <a:r>
              <a:rPr lang="ko-KR" altLang="en-US" dirty="0"/>
              <a:t> 절감했으며</a:t>
            </a:r>
            <a:r>
              <a:rPr lang="en-US" altLang="ko-KR" dirty="0"/>
              <a:t>, </a:t>
            </a:r>
            <a:r>
              <a:rPr lang="en-US" altLang="ko-KR" b="1" dirty="0"/>
              <a:t>MTBI</a:t>
            </a:r>
            <a:r>
              <a:rPr lang="ko-KR" altLang="en-US" dirty="0"/>
              <a:t>에서도 검증 없음 기준보다 </a:t>
            </a:r>
            <a:r>
              <a:rPr lang="en-US" altLang="ko-KR" b="1" dirty="0"/>
              <a:t>22.61</a:t>
            </a:r>
            <a:r>
              <a:rPr lang="ko-KR" altLang="en-US" b="1" dirty="0"/>
              <a:t>배</a:t>
            </a:r>
            <a:r>
              <a:rPr lang="en-US" altLang="ko-KR" dirty="0"/>
              <a:t>, </a:t>
            </a:r>
            <a:r>
              <a:rPr lang="ko-KR" altLang="en-US" dirty="0"/>
              <a:t>전체 세트 기준보다 </a:t>
            </a:r>
            <a:r>
              <a:rPr lang="en-US" altLang="ko-KR" b="1" dirty="0"/>
              <a:t>1.11</a:t>
            </a:r>
            <a:r>
              <a:rPr lang="ko-KR" altLang="en-US" b="1" dirty="0"/>
              <a:t>배</a:t>
            </a:r>
            <a:r>
              <a:rPr lang="ko-KR" altLang="en-US" dirty="0"/>
              <a:t> 향상</a:t>
            </a:r>
            <a:endParaRPr lang="en-US" altLang="ko-KR" dirty="0"/>
          </a:p>
          <a:p>
            <a:endParaRPr lang="en-US" altLang="ko-KR" b="0" dirty="0"/>
          </a:p>
          <a:p>
            <a:r>
              <a:rPr lang="en-US" altLang="ko-KR" b="0" dirty="0">
                <a:sym typeface="Wingdings" panose="05000000000000000000" pitchFamily="2" charset="2"/>
              </a:rPr>
              <a:t> </a:t>
            </a:r>
            <a:r>
              <a:rPr lang="ko-KR" altLang="en-US" b="1" dirty="0"/>
              <a:t>선택적 검증</a:t>
            </a:r>
            <a:r>
              <a:rPr lang="ko-KR" altLang="en-US" dirty="0"/>
              <a:t>이 </a:t>
            </a:r>
            <a:r>
              <a:rPr lang="ko-KR" altLang="en-US" b="1" dirty="0"/>
              <a:t>다운타임 감소</a:t>
            </a:r>
            <a:r>
              <a:rPr lang="ko-KR" altLang="en-US" dirty="0"/>
              <a:t>와 </a:t>
            </a:r>
            <a:r>
              <a:rPr lang="ko-KR" altLang="en-US" b="1" dirty="0"/>
              <a:t>노드 가동 시간 증가</a:t>
            </a:r>
            <a:r>
              <a:rPr lang="ko-KR" altLang="en-US" dirty="0"/>
              <a:t>를 통해 </a:t>
            </a:r>
            <a:r>
              <a:rPr lang="ko-KR" altLang="en-US" b="1" dirty="0"/>
              <a:t>높은 </a:t>
            </a:r>
            <a:r>
              <a:rPr lang="en-US" altLang="ko-KR" b="1" dirty="0"/>
              <a:t>MTBI</a:t>
            </a:r>
            <a:r>
              <a:rPr lang="ko-KR" altLang="en-US" dirty="0"/>
              <a:t>를 유지하는 데 기여함</a:t>
            </a:r>
            <a:endParaRPr lang="ko-KR" altLang="en-US" b="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71E8BD3-6619-A8BD-EBC9-DD7D714BD7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0106B-FE1C-4EDD-AE60-AB8F600726B4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9542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CC51B-BD0C-A527-5133-8B19D39CE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3E62AAC-13E6-C8F9-A45E-79D4F222CE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570D220-4DF3-9AEA-08EF-CEDE6E0824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그림 </a:t>
            </a:r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en-US" altLang="ko-KR" dirty="0" err="1"/>
              <a:t>SuperBench</a:t>
            </a:r>
            <a:r>
              <a:rPr lang="en-US" altLang="ko-KR" dirty="0"/>
              <a:t> Validator</a:t>
            </a:r>
            <a:r>
              <a:rPr lang="ko-KR" altLang="en-US" dirty="0"/>
              <a:t>가 다른 기준 방법</a:t>
            </a:r>
            <a:r>
              <a:rPr lang="en-US" altLang="ko-KR" dirty="0"/>
              <a:t>(IQR, k-means)</a:t>
            </a:r>
            <a:r>
              <a:rPr lang="ko-KR" altLang="en-US" dirty="0"/>
              <a:t>에 비해 대부분의 모델에서 더 높은 마진 비율을 달성하여 건강한 노드와 결함 노드 간의 경계를 명확히 구분하는 성능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ko-KR" altLang="en-US" dirty="0">
                <a:sym typeface="Wingdings" panose="05000000000000000000" pitchFamily="2" charset="2"/>
              </a:rPr>
              <a:t>표 </a:t>
            </a:r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en-US" altLang="ko-KR" dirty="0" err="1"/>
              <a:t>SuperBench</a:t>
            </a:r>
            <a:r>
              <a:rPr lang="ko-KR" altLang="en-US" dirty="0"/>
              <a:t>가 </a:t>
            </a:r>
            <a:r>
              <a:rPr lang="ko-KR" altLang="en-US" dirty="0" err="1"/>
              <a:t>튜닝된</a:t>
            </a:r>
            <a:r>
              <a:rPr lang="ko-KR" altLang="en-US" dirty="0"/>
              <a:t> 파라미터를 사용하여 대부분의 모델에서 높은 반복성을 유지하면서도 검증 시간 비용을 크게 절감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DAC9CC0-589F-F46B-DB27-BEA708AA1D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0106B-FE1C-4EDD-AE60-AB8F600726B4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1721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0106B-FE1C-4EDD-AE60-AB8F600726B4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6634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72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43F09D07-2F29-4DD6-A26E-A8E6A631E88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440181" y="1967732"/>
            <a:ext cx="3981994" cy="136877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Deskription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3DE0FDE-910D-4306-A714-4C05DF1D6D0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40181" y="3521489"/>
            <a:ext cx="3981994" cy="13687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Deskription</a:t>
            </a:r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DBE9DD86-5791-4DB9-84E0-AAFD733AA47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625736" y="1967732"/>
            <a:ext cx="2461261" cy="292253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Deskription</a:t>
            </a:r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F6D1A3E1-698D-49E4-922D-D1E5FB34888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290558" y="1967732"/>
            <a:ext cx="2461261" cy="292253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Deskription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548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04039894-9E6B-4DFF-AA2D-28D1ADCA1C9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30537" y="762000"/>
            <a:ext cx="5537563" cy="3214914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354D694-297A-49D3-8C14-5A16636F0E9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3900" y="762001"/>
            <a:ext cx="4995454" cy="150230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A1DFD55-F8E2-447C-BF88-94520997EB5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23900" y="2474613"/>
            <a:ext cx="4995454" cy="150230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50430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9F74CA8D-A2E5-4807-AAB5-E8450B74355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29201" y="762001"/>
            <a:ext cx="7162800" cy="2820923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65727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DEBCEACB-5FAC-4242-8BED-BF4F12B3659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933304" y="762000"/>
            <a:ext cx="1828799" cy="533400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4616815-3526-464C-BA2A-65110B45E16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820195" y="762000"/>
            <a:ext cx="5438501" cy="2482596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75938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D096FB75-3EC5-4723-A912-ACAA83FE0D8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23900" y="1127216"/>
            <a:ext cx="3078843" cy="46035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88920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D510811D-0626-440A-8F47-856FA17F7F7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810002" y="2552699"/>
            <a:ext cx="8571996" cy="43053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528894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91E196FE-951C-45C8-9A30-6E77AA34BB3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39051" y="1280976"/>
            <a:ext cx="2270035" cy="4296048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501974D-68B8-41BE-855E-DDFAEA18AEA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096000" y="1280976"/>
            <a:ext cx="2270035" cy="4296048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72642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4281C1D-5BB4-41D7-B39F-43ABDDF961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01964" y="1097280"/>
            <a:ext cx="3103336" cy="466344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76528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D8DC8E3-063A-4061-923D-00578BF3C0A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23899" y="1211580"/>
            <a:ext cx="4727666" cy="210312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75DA0CC-D744-46D9-968A-DE5EF3DA87C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43301" y="3543300"/>
            <a:ext cx="2653937" cy="210312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F6E24286-DBD2-485B-AD94-74D4EB6C09B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760764" y="3543300"/>
            <a:ext cx="2653937" cy="210312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98945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C9B602B-59DE-48F1-AF33-3B0A2E44F01C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886701" y="762001"/>
            <a:ext cx="3581400" cy="533400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8E8A3958-6297-49FB-AAEA-D9643FD1A7F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23900" y="3952876"/>
            <a:ext cx="6455231" cy="2143124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5168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8C515B3-8B9E-4B8F-BF11-E91C2BEFA784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56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32359349-C0F1-4785-A70A-D5339384EE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8723086" y="1476103"/>
            <a:ext cx="3468914" cy="5381897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08D28D4B-2577-44BA-AAFD-77340956A11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-1" y="4676502"/>
            <a:ext cx="7406641" cy="2181497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D77F4BE-261D-4F93-9E61-56F5FBBA49A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471920" y="0"/>
            <a:ext cx="1875246" cy="430530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30683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2EEC7C9B-4D90-4A7F-8110-047396B7F82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04720" y="1227910"/>
            <a:ext cx="3188308" cy="438912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12524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89F3B4CF-A8F0-4E58-BF3D-EC418FAC21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23900" y="762000"/>
            <a:ext cx="3581400" cy="5333999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5B08D579-9031-448E-912F-A36142E11EA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154194" y="1418408"/>
            <a:ext cx="2037806" cy="4021183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79041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A1F44A33-15DD-45AE-96D2-B988ADDC68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28000" y="1348684"/>
            <a:ext cx="2267712" cy="409002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87710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2F2E9F8C-C007-44BF-B2E2-7B5C57F2015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901440" y="1234440"/>
            <a:ext cx="4389120" cy="438912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38103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EB68261-EE0E-4970-9DCD-BC2E659C9D8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654018" y="900332"/>
            <a:ext cx="4614204" cy="242316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76476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DC4A843C-A944-436D-9A3A-AE44EC0B699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261691" y="0"/>
            <a:ext cx="8828314" cy="2157472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35489C15-DFF5-4323-8287-CF17770C8AA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107440" y="2834640"/>
            <a:ext cx="3197860" cy="402336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019904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C711AC-5131-404B-9751-1AB8987FBA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1670685" y="2117557"/>
            <a:ext cx="2149642" cy="2630905"/>
          </a:xfrm>
          <a:custGeom>
            <a:avLst/>
            <a:gdLst>
              <a:gd name="connsiteX0" fmla="*/ 0 w 2149642"/>
              <a:gd name="connsiteY0" fmla="*/ 0 h 2630905"/>
              <a:gd name="connsiteX1" fmla="*/ 2149642 w 2149642"/>
              <a:gd name="connsiteY1" fmla="*/ 0 h 2630905"/>
              <a:gd name="connsiteX2" fmla="*/ 2149642 w 2149642"/>
              <a:gd name="connsiteY2" fmla="*/ 2630905 h 2630905"/>
              <a:gd name="connsiteX3" fmla="*/ 0 w 2149642"/>
              <a:gd name="connsiteY3" fmla="*/ 2630905 h 263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9642" h="2630905">
                <a:moveTo>
                  <a:pt x="0" y="0"/>
                </a:moveTo>
                <a:lnTo>
                  <a:pt x="2149642" y="0"/>
                </a:lnTo>
                <a:lnTo>
                  <a:pt x="2149642" y="2630905"/>
                </a:lnTo>
                <a:lnTo>
                  <a:pt x="0" y="2630905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0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CED99829-B689-4D95-8442-EE25D84ABDC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23900" y="762000"/>
            <a:ext cx="2761269" cy="533400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A5280D-B03E-4A5E-A495-D5A3E718B46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814356" y="2644666"/>
            <a:ext cx="2281645" cy="155448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9B558901-493E-4999-B03E-6B1D714DAB9D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814355" y="765163"/>
            <a:ext cx="2281646" cy="155448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57DE2F9-157F-478E-9C88-D461B7018A8F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814355" y="4524168"/>
            <a:ext cx="2281646" cy="155448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613453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A7F8AE6-9990-496C-8E6D-ECCFC7FD224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606730" y="1358536"/>
            <a:ext cx="4489269" cy="1890849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14411016-D1F7-4E92-ACAE-E8BC30B7133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3900" y="3608616"/>
            <a:ext cx="4489269" cy="1890849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54124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8FF3E168-0C8B-4B03-9042-1D29967A02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0" y="2552701"/>
            <a:ext cx="121920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7452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4EB3E625-3866-42A5-AB9D-04B5ACD8E38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316583" y="1052376"/>
            <a:ext cx="3608614" cy="22851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</a:t>
            </a:r>
            <a:endParaRPr lang="id-ID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E9ABF896-BFAD-42CF-A523-7D73EFEB60F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52708" y="1052376"/>
            <a:ext cx="2329543" cy="2285184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15F27C36-FE89-47DA-8AEB-B8A7F0C6561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40138" y="3552690"/>
            <a:ext cx="3608614" cy="2285184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489862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D97F3983-7091-44C4-876E-C865E54F88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 bwMode="auto">
          <a:xfrm>
            <a:off x="9157062" y="1319349"/>
            <a:ext cx="2311037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569DD66-AEBE-4C4F-AF93-7E7A0248E2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9157062" y="3640182"/>
            <a:ext cx="2311037" cy="255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2E21B06-453B-4714-9104-804005B0FB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6096000" y="762000"/>
            <a:ext cx="2825931" cy="418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91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2887B9C9-D542-4E10-8774-BAE6A6B3BA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391739" y="1541132"/>
            <a:ext cx="1593668" cy="1213757"/>
          </a:xfrm>
          <a:custGeom>
            <a:avLst/>
            <a:gdLst>
              <a:gd name="connsiteX0" fmla="*/ 202297 w 1593668"/>
              <a:gd name="connsiteY0" fmla="*/ 0 h 1213757"/>
              <a:gd name="connsiteX1" fmla="*/ 1391371 w 1593668"/>
              <a:gd name="connsiteY1" fmla="*/ 0 h 1213757"/>
              <a:gd name="connsiteX2" fmla="*/ 1593668 w 1593668"/>
              <a:gd name="connsiteY2" fmla="*/ 202297 h 1213757"/>
              <a:gd name="connsiteX3" fmla="*/ 1593668 w 1593668"/>
              <a:gd name="connsiteY3" fmla="*/ 1011460 h 1213757"/>
              <a:gd name="connsiteX4" fmla="*/ 1391371 w 1593668"/>
              <a:gd name="connsiteY4" fmla="*/ 1213757 h 1213757"/>
              <a:gd name="connsiteX5" fmla="*/ 202297 w 1593668"/>
              <a:gd name="connsiteY5" fmla="*/ 1213757 h 1213757"/>
              <a:gd name="connsiteX6" fmla="*/ 0 w 1593668"/>
              <a:gd name="connsiteY6" fmla="*/ 1011460 h 1213757"/>
              <a:gd name="connsiteX7" fmla="*/ 0 w 1593668"/>
              <a:gd name="connsiteY7" fmla="*/ 202297 h 1213757"/>
              <a:gd name="connsiteX8" fmla="*/ 202297 w 1593668"/>
              <a:gd name="connsiteY8" fmla="*/ 0 h 121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3668" h="1213757">
                <a:moveTo>
                  <a:pt x="202297" y="0"/>
                </a:moveTo>
                <a:lnTo>
                  <a:pt x="1391371" y="0"/>
                </a:lnTo>
                <a:cubicBezTo>
                  <a:pt x="1503097" y="0"/>
                  <a:pt x="1593668" y="90571"/>
                  <a:pt x="1593668" y="202297"/>
                </a:cubicBezTo>
                <a:lnTo>
                  <a:pt x="1593668" y="1011460"/>
                </a:lnTo>
                <a:cubicBezTo>
                  <a:pt x="1593668" y="1123186"/>
                  <a:pt x="1503097" y="1213757"/>
                  <a:pt x="1391371" y="1213757"/>
                </a:cubicBezTo>
                <a:lnTo>
                  <a:pt x="202297" y="1213757"/>
                </a:lnTo>
                <a:cubicBezTo>
                  <a:pt x="90571" y="1213757"/>
                  <a:pt x="0" y="1123186"/>
                  <a:pt x="0" y="1011460"/>
                </a:cubicBezTo>
                <a:lnTo>
                  <a:pt x="0" y="202297"/>
                </a:lnTo>
                <a:cubicBezTo>
                  <a:pt x="0" y="90571"/>
                  <a:pt x="90571" y="0"/>
                  <a:pt x="20229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DF4075D2-885D-4615-BF76-FCE6136FEDE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34494" y="1541132"/>
            <a:ext cx="1593668" cy="1213757"/>
          </a:xfrm>
          <a:custGeom>
            <a:avLst/>
            <a:gdLst>
              <a:gd name="connsiteX0" fmla="*/ 202297 w 1593668"/>
              <a:gd name="connsiteY0" fmla="*/ 0 h 1213757"/>
              <a:gd name="connsiteX1" fmla="*/ 1391371 w 1593668"/>
              <a:gd name="connsiteY1" fmla="*/ 0 h 1213757"/>
              <a:gd name="connsiteX2" fmla="*/ 1593668 w 1593668"/>
              <a:gd name="connsiteY2" fmla="*/ 202297 h 1213757"/>
              <a:gd name="connsiteX3" fmla="*/ 1593668 w 1593668"/>
              <a:gd name="connsiteY3" fmla="*/ 1011460 h 1213757"/>
              <a:gd name="connsiteX4" fmla="*/ 1391371 w 1593668"/>
              <a:gd name="connsiteY4" fmla="*/ 1213757 h 1213757"/>
              <a:gd name="connsiteX5" fmla="*/ 202297 w 1593668"/>
              <a:gd name="connsiteY5" fmla="*/ 1213757 h 1213757"/>
              <a:gd name="connsiteX6" fmla="*/ 0 w 1593668"/>
              <a:gd name="connsiteY6" fmla="*/ 1011460 h 1213757"/>
              <a:gd name="connsiteX7" fmla="*/ 0 w 1593668"/>
              <a:gd name="connsiteY7" fmla="*/ 202297 h 1213757"/>
              <a:gd name="connsiteX8" fmla="*/ 202297 w 1593668"/>
              <a:gd name="connsiteY8" fmla="*/ 0 h 121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3668" h="1213757">
                <a:moveTo>
                  <a:pt x="202297" y="0"/>
                </a:moveTo>
                <a:lnTo>
                  <a:pt x="1391371" y="0"/>
                </a:lnTo>
                <a:cubicBezTo>
                  <a:pt x="1503097" y="0"/>
                  <a:pt x="1593668" y="90571"/>
                  <a:pt x="1593668" y="202297"/>
                </a:cubicBezTo>
                <a:lnTo>
                  <a:pt x="1593668" y="1011460"/>
                </a:lnTo>
                <a:cubicBezTo>
                  <a:pt x="1593668" y="1123186"/>
                  <a:pt x="1503097" y="1213757"/>
                  <a:pt x="1391371" y="1213757"/>
                </a:cubicBezTo>
                <a:lnTo>
                  <a:pt x="202297" y="1213757"/>
                </a:lnTo>
                <a:cubicBezTo>
                  <a:pt x="90571" y="1213757"/>
                  <a:pt x="0" y="1123186"/>
                  <a:pt x="0" y="1011460"/>
                </a:cubicBezTo>
                <a:lnTo>
                  <a:pt x="0" y="202297"/>
                </a:lnTo>
                <a:cubicBezTo>
                  <a:pt x="0" y="90571"/>
                  <a:pt x="90571" y="0"/>
                  <a:pt x="20229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3299BD68-243C-40D9-ABD8-AA79B0D6E72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91739" y="3513816"/>
            <a:ext cx="1593668" cy="1213757"/>
          </a:xfrm>
          <a:custGeom>
            <a:avLst/>
            <a:gdLst>
              <a:gd name="connsiteX0" fmla="*/ 202297 w 1593668"/>
              <a:gd name="connsiteY0" fmla="*/ 0 h 1213757"/>
              <a:gd name="connsiteX1" fmla="*/ 1391371 w 1593668"/>
              <a:gd name="connsiteY1" fmla="*/ 0 h 1213757"/>
              <a:gd name="connsiteX2" fmla="*/ 1593668 w 1593668"/>
              <a:gd name="connsiteY2" fmla="*/ 202297 h 1213757"/>
              <a:gd name="connsiteX3" fmla="*/ 1593668 w 1593668"/>
              <a:gd name="connsiteY3" fmla="*/ 1011460 h 1213757"/>
              <a:gd name="connsiteX4" fmla="*/ 1391371 w 1593668"/>
              <a:gd name="connsiteY4" fmla="*/ 1213757 h 1213757"/>
              <a:gd name="connsiteX5" fmla="*/ 202297 w 1593668"/>
              <a:gd name="connsiteY5" fmla="*/ 1213757 h 1213757"/>
              <a:gd name="connsiteX6" fmla="*/ 0 w 1593668"/>
              <a:gd name="connsiteY6" fmla="*/ 1011460 h 1213757"/>
              <a:gd name="connsiteX7" fmla="*/ 0 w 1593668"/>
              <a:gd name="connsiteY7" fmla="*/ 202297 h 1213757"/>
              <a:gd name="connsiteX8" fmla="*/ 202297 w 1593668"/>
              <a:gd name="connsiteY8" fmla="*/ 0 h 121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3668" h="1213757">
                <a:moveTo>
                  <a:pt x="202297" y="0"/>
                </a:moveTo>
                <a:lnTo>
                  <a:pt x="1391371" y="0"/>
                </a:lnTo>
                <a:cubicBezTo>
                  <a:pt x="1503097" y="0"/>
                  <a:pt x="1593668" y="90571"/>
                  <a:pt x="1593668" y="202297"/>
                </a:cubicBezTo>
                <a:lnTo>
                  <a:pt x="1593668" y="1011460"/>
                </a:lnTo>
                <a:cubicBezTo>
                  <a:pt x="1593668" y="1123186"/>
                  <a:pt x="1503097" y="1213757"/>
                  <a:pt x="1391371" y="1213757"/>
                </a:cubicBezTo>
                <a:lnTo>
                  <a:pt x="202297" y="1213757"/>
                </a:lnTo>
                <a:cubicBezTo>
                  <a:pt x="90571" y="1213757"/>
                  <a:pt x="0" y="1123186"/>
                  <a:pt x="0" y="1011460"/>
                </a:cubicBezTo>
                <a:lnTo>
                  <a:pt x="0" y="202297"/>
                </a:lnTo>
                <a:cubicBezTo>
                  <a:pt x="0" y="90571"/>
                  <a:pt x="90571" y="0"/>
                  <a:pt x="20229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C255C484-86BB-4A79-99FC-3B739B1253B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34494" y="3513816"/>
            <a:ext cx="1593668" cy="1213757"/>
          </a:xfrm>
          <a:custGeom>
            <a:avLst/>
            <a:gdLst>
              <a:gd name="connsiteX0" fmla="*/ 202297 w 1593668"/>
              <a:gd name="connsiteY0" fmla="*/ 0 h 1213757"/>
              <a:gd name="connsiteX1" fmla="*/ 1391371 w 1593668"/>
              <a:gd name="connsiteY1" fmla="*/ 0 h 1213757"/>
              <a:gd name="connsiteX2" fmla="*/ 1593668 w 1593668"/>
              <a:gd name="connsiteY2" fmla="*/ 202297 h 1213757"/>
              <a:gd name="connsiteX3" fmla="*/ 1593668 w 1593668"/>
              <a:gd name="connsiteY3" fmla="*/ 1011460 h 1213757"/>
              <a:gd name="connsiteX4" fmla="*/ 1391371 w 1593668"/>
              <a:gd name="connsiteY4" fmla="*/ 1213757 h 1213757"/>
              <a:gd name="connsiteX5" fmla="*/ 202297 w 1593668"/>
              <a:gd name="connsiteY5" fmla="*/ 1213757 h 1213757"/>
              <a:gd name="connsiteX6" fmla="*/ 0 w 1593668"/>
              <a:gd name="connsiteY6" fmla="*/ 1011460 h 1213757"/>
              <a:gd name="connsiteX7" fmla="*/ 0 w 1593668"/>
              <a:gd name="connsiteY7" fmla="*/ 202297 h 1213757"/>
              <a:gd name="connsiteX8" fmla="*/ 202297 w 1593668"/>
              <a:gd name="connsiteY8" fmla="*/ 0 h 121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3668" h="1213757">
                <a:moveTo>
                  <a:pt x="202297" y="0"/>
                </a:moveTo>
                <a:lnTo>
                  <a:pt x="1391371" y="0"/>
                </a:lnTo>
                <a:cubicBezTo>
                  <a:pt x="1503097" y="0"/>
                  <a:pt x="1593668" y="90571"/>
                  <a:pt x="1593668" y="202297"/>
                </a:cubicBezTo>
                <a:lnTo>
                  <a:pt x="1593668" y="1011460"/>
                </a:lnTo>
                <a:cubicBezTo>
                  <a:pt x="1593668" y="1123186"/>
                  <a:pt x="1503097" y="1213757"/>
                  <a:pt x="1391371" y="1213757"/>
                </a:cubicBezTo>
                <a:lnTo>
                  <a:pt x="202297" y="1213757"/>
                </a:lnTo>
                <a:cubicBezTo>
                  <a:pt x="90571" y="1213757"/>
                  <a:pt x="0" y="1123186"/>
                  <a:pt x="0" y="1011460"/>
                </a:cubicBezTo>
                <a:lnTo>
                  <a:pt x="0" y="202297"/>
                </a:lnTo>
                <a:cubicBezTo>
                  <a:pt x="0" y="90571"/>
                  <a:pt x="90571" y="0"/>
                  <a:pt x="20229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322537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9D2ECBC-9FD2-4712-8E4F-0C89A9C38CE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auto">
          <a:xfrm>
            <a:off x="723899" y="1091095"/>
            <a:ext cx="8237219" cy="467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671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C119540-C1BE-4498-B133-1AED8B48A8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723900" y="762000"/>
            <a:ext cx="107442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107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5E886AA-7533-444F-A04B-31EB6ECEE1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53109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90C84C-2687-5959-02F6-13B8BDA06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979C3D2-A2C3-A365-28A4-58C2890E7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EB9A54A-AD83-F5DD-5DE4-A4F8E8248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11618D-C0C5-6E3F-69EA-A25D62F85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04722C-2922-BDFF-FEC5-97CED673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048E-E148-4687-8A95-A9C0AAE166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895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97B5B50-EA1A-4D0F-BC97-3BDFD4BC6F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0" y="1436097"/>
            <a:ext cx="12191999" cy="3985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3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5308D3D3-0BD3-4F0C-8B35-93C64DF1BF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723900" y="762000"/>
            <a:ext cx="3077391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0AB3097-EF14-45B0-B9E5-CA19903B49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8390711" y="762000"/>
            <a:ext cx="3077391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5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45393D5-2903-45EF-9847-FDC95A8319A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839597" y="2552699"/>
            <a:ext cx="1628502" cy="3543299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E018CA33-DFFF-4132-9A46-1F67FF06601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309360" y="2552699"/>
            <a:ext cx="3312938" cy="1636202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ED1280AC-3BDE-41AB-8A49-FFD50C5B683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309360" y="4429504"/>
            <a:ext cx="3312938" cy="1666496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7167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E8BE01A-E253-4E3B-B7EE-6FC82805339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886700" y="2036853"/>
            <a:ext cx="3581400" cy="2784293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96700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9C1ECCB-0FA9-4367-9FC2-3B903778474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703717" y="2913017"/>
            <a:ext cx="2784566" cy="2784566"/>
          </a:xfrm>
          <a:prstGeom prst="ellipse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704EB3DF-92A0-49FE-AEEE-597B84A3435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11488" y="3171008"/>
            <a:ext cx="2268583" cy="2268583"/>
          </a:xfrm>
          <a:prstGeom prst="ellipse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2AB96E9A-F7FF-49D3-94E5-5F7094CB282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911930" y="3171008"/>
            <a:ext cx="2268583" cy="2268583"/>
          </a:xfrm>
          <a:prstGeom prst="ellipse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5040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3DA9F486-CF80-4770-8311-868C51E1A97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122952" y="2558845"/>
            <a:ext cx="1463041" cy="1463041"/>
          </a:xfrm>
          <a:prstGeom prst="ellipse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49" name="Picture Placeholder 5">
            <a:extLst>
              <a:ext uri="{FF2B5EF4-FFF2-40B4-BE49-F238E27FC236}">
                <a16:creationId xmlns:a16="http://schemas.microsoft.com/office/drawing/2014/main" id="{5EF46BF6-7B36-4E25-B85F-C230A25F574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606007" y="4325400"/>
            <a:ext cx="1463041" cy="1463041"/>
          </a:xfrm>
          <a:prstGeom prst="ellipse">
            <a:avLst/>
          </a:prstGeom>
        </p:spPr>
        <p:txBody>
          <a:bodyPr wrap="square">
            <a:no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5117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3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65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906" r:id="rId9"/>
    <p:sldLayoutId id="2147483909" r:id="rId10"/>
    <p:sldLayoutId id="2147483907" r:id="rId11"/>
    <p:sldLayoutId id="2147483908" r:id="rId12"/>
    <p:sldLayoutId id="2147483910" r:id="rId13"/>
    <p:sldLayoutId id="2147483911" r:id="rId14"/>
    <p:sldLayoutId id="2147483912" r:id="rId15"/>
    <p:sldLayoutId id="2147483913" r:id="rId16"/>
    <p:sldLayoutId id="2147483914" r:id="rId17"/>
    <p:sldLayoutId id="2147483915" r:id="rId18"/>
    <p:sldLayoutId id="2147483916" r:id="rId19"/>
    <p:sldLayoutId id="2147483917" r:id="rId20"/>
    <p:sldLayoutId id="2147483922" r:id="rId21"/>
    <p:sldLayoutId id="2147483918" r:id="rId22"/>
    <p:sldLayoutId id="2147483923" r:id="rId23"/>
    <p:sldLayoutId id="2147483919" r:id="rId24"/>
    <p:sldLayoutId id="2147483926" r:id="rId25"/>
    <p:sldLayoutId id="2147483920" r:id="rId26"/>
    <p:sldLayoutId id="2147483935" r:id="rId27"/>
    <p:sldLayoutId id="2147483921" r:id="rId28"/>
    <p:sldLayoutId id="2147483924" r:id="rId29"/>
    <p:sldLayoutId id="2147483925" r:id="rId30"/>
    <p:sldLayoutId id="2147483927" r:id="rId31"/>
    <p:sldLayoutId id="2147483928" r:id="rId32"/>
    <p:sldLayoutId id="2147483929" r:id="rId33"/>
    <p:sldLayoutId id="2147483798" r:id="rId34"/>
    <p:sldLayoutId id="2147483736" r:id="rId35"/>
    <p:sldLayoutId id="2147483936" r:id="rId3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40" userDrawn="1">
          <p15:clr>
            <a:srgbClr val="F26B43"/>
          </p15:clr>
        </p15:guide>
        <p15:guide id="2" pos="456" userDrawn="1">
          <p15:clr>
            <a:srgbClr val="F26B43"/>
          </p15:clr>
        </p15:guide>
        <p15:guide id="3" pos="2712" userDrawn="1">
          <p15:clr>
            <a:srgbClr val="F26B43"/>
          </p15:clr>
        </p15:guide>
        <p15:guide id="4" pos="4968" userDrawn="1">
          <p15:clr>
            <a:srgbClr val="F26B43"/>
          </p15:clr>
        </p15:guide>
        <p15:guide id="5" pos="7224" userDrawn="1">
          <p15:clr>
            <a:srgbClr val="F26B43"/>
          </p15:clr>
        </p15:guide>
        <p15:guide id="6" orient="horz" pos="2712" userDrawn="1">
          <p15:clr>
            <a:srgbClr val="F26B43"/>
          </p15:clr>
        </p15:guide>
        <p15:guide id="7" orient="horz" pos="1608" userDrawn="1">
          <p15:clr>
            <a:srgbClr val="F26B43"/>
          </p15:clr>
        </p15:guide>
        <p15:guide id="8" orient="horz" pos="480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37BCAFF-91FB-4515-AF14-81C657AFEA67}"/>
              </a:ext>
            </a:extLst>
          </p:cNvPr>
          <p:cNvSpPr/>
          <p:nvPr/>
        </p:nvSpPr>
        <p:spPr>
          <a:xfrm>
            <a:off x="0" y="5913119"/>
            <a:ext cx="12192000" cy="182880"/>
          </a:xfrm>
          <a:custGeom>
            <a:avLst/>
            <a:gdLst>
              <a:gd name="connsiteX0" fmla="*/ 0 w 12192000"/>
              <a:gd name="connsiteY0" fmla="*/ 0 h 182880"/>
              <a:gd name="connsiteX1" fmla="*/ 723900 w 12192000"/>
              <a:gd name="connsiteY1" fmla="*/ 0 h 182880"/>
              <a:gd name="connsiteX2" fmla="*/ 723900 w 12192000"/>
              <a:gd name="connsiteY2" fmla="*/ 180534 h 182880"/>
              <a:gd name="connsiteX3" fmla="*/ 3502855 w 12192000"/>
              <a:gd name="connsiteY3" fmla="*/ 180534 h 182880"/>
              <a:gd name="connsiteX4" fmla="*/ 3502855 w 12192000"/>
              <a:gd name="connsiteY4" fmla="*/ 0 h 182880"/>
              <a:gd name="connsiteX5" fmla="*/ 12192000 w 12192000"/>
              <a:gd name="connsiteY5" fmla="*/ 0 h 182880"/>
              <a:gd name="connsiteX6" fmla="*/ 12192000 w 12192000"/>
              <a:gd name="connsiteY6" fmla="*/ 182880 h 182880"/>
              <a:gd name="connsiteX7" fmla="*/ 0 w 12192000"/>
              <a:gd name="connsiteY7" fmla="*/ 18288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82880">
                <a:moveTo>
                  <a:pt x="0" y="0"/>
                </a:moveTo>
                <a:lnTo>
                  <a:pt x="723900" y="0"/>
                </a:lnTo>
                <a:lnTo>
                  <a:pt x="723900" y="180534"/>
                </a:lnTo>
                <a:lnTo>
                  <a:pt x="3502855" y="180534"/>
                </a:lnTo>
                <a:lnTo>
                  <a:pt x="3502855" y="0"/>
                </a:lnTo>
                <a:lnTo>
                  <a:pt x="12192000" y="0"/>
                </a:lnTo>
                <a:lnTo>
                  <a:pt x="12192000" y="182880"/>
                </a:lnTo>
                <a:lnTo>
                  <a:pt x="0" y="1828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D60B39-F8F9-420C-958A-3845AB72B3FD}"/>
              </a:ext>
            </a:extLst>
          </p:cNvPr>
          <p:cNvSpPr txBox="1"/>
          <p:nvPr/>
        </p:nvSpPr>
        <p:spPr>
          <a:xfrm>
            <a:off x="727534" y="5913119"/>
            <a:ext cx="277977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1200" spc="600" dirty="0">
                <a:solidFill>
                  <a:schemeClr val="tx2">
                    <a:lumMod val="65000"/>
                    <a:lumOff val="35000"/>
                  </a:schemeClr>
                </a:solidFill>
                <a:latin typeface="Lato"/>
                <a:ea typeface="Roboto Slab" pitchFamily="2" charset="0"/>
                <a:cs typeface="Lato" charset="0"/>
              </a:rPr>
              <a:t>발표자 </a:t>
            </a:r>
            <a:r>
              <a:rPr lang="en-US" altLang="ko-KR" sz="1200" spc="600" dirty="0">
                <a:solidFill>
                  <a:schemeClr val="tx2">
                    <a:lumMod val="65000"/>
                    <a:lumOff val="35000"/>
                  </a:schemeClr>
                </a:solidFill>
                <a:latin typeface="Lato"/>
                <a:ea typeface="Roboto Slab" pitchFamily="2" charset="0"/>
                <a:cs typeface="Lato" charset="0"/>
              </a:rPr>
              <a:t>: </a:t>
            </a:r>
            <a:r>
              <a:rPr lang="ko-KR" altLang="en-US" sz="1200" spc="600" dirty="0">
                <a:solidFill>
                  <a:schemeClr val="tx2">
                    <a:lumMod val="65000"/>
                    <a:lumOff val="35000"/>
                  </a:schemeClr>
                </a:solidFill>
                <a:latin typeface="Lato"/>
                <a:ea typeface="Roboto Slab" pitchFamily="2" charset="0"/>
                <a:cs typeface="Lato" charset="0"/>
              </a:rPr>
              <a:t>박정혁 조성환</a:t>
            </a:r>
            <a:endParaRPr lang="en-US" sz="1200" spc="600" dirty="0">
              <a:solidFill>
                <a:schemeClr val="tx2">
                  <a:lumMod val="65000"/>
                  <a:lumOff val="35000"/>
                </a:schemeClr>
              </a:solidFill>
              <a:latin typeface="Lato"/>
              <a:ea typeface="Roboto Slab" pitchFamily="2" charset="0"/>
              <a:cs typeface="Lato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705924-BC68-4143-BCED-95F09180A078}"/>
              </a:ext>
            </a:extLst>
          </p:cNvPr>
          <p:cNvSpPr txBox="1"/>
          <p:nvPr/>
        </p:nvSpPr>
        <p:spPr>
          <a:xfrm>
            <a:off x="877784" y="1593287"/>
            <a:ext cx="3502854" cy="136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ko-KR" sz="1200" dirty="0"/>
              <a:t>Microsoft Research</a:t>
            </a:r>
            <a:endParaRPr lang="en-US" sz="1200" b="1" dirty="0">
              <a:latin typeface="Bitter" panose="00000500000000000000" pitchFamily="50" charset="0"/>
              <a:ea typeface="Helmet" pitchFamily="50" charset="-128"/>
              <a:cs typeface="Helmet" pitchFamily="50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931957-525A-4393-B35A-04044E4645DD}"/>
              </a:ext>
            </a:extLst>
          </p:cNvPr>
          <p:cNvSpPr txBox="1"/>
          <p:nvPr/>
        </p:nvSpPr>
        <p:spPr>
          <a:xfrm>
            <a:off x="877783" y="1781473"/>
            <a:ext cx="3966719" cy="7694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altLang="ko-KR" sz="5800" b="1" i="0" dirty="0" err="1">
                <a:solidFill>
                  <a:srgbClr val="000000"/>
                </a:solidFill>
                <a:effectLst/>
                <a:latin typeface="Pretendard"/>
              </a:rPr>
              <a:t>SuperBench</a:t>
            </a:r>
            <a:endParaRPr lang="id-ID" sz="5800" dirty="0">
              <a:latin typeface="Raleway Black" panose="020B0A030301010600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0C88DF-222C-44BB-B968-F14E6136049E}"/>
              </a:ext>
            </a:extLst>
          </p:cNvPr>
          <p:cNvSpPr txBox="1"/>
          <p:nvPr/>
        </p:nvSpPr>
        <p:spPr>
          <a:xfrm>
            <a:off x="877783" y="2550914"/>
            <a:ext cx="4730099" cy="4616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500" b="1" i="0" dirty="0">
                <a:solidFill>
                  <a:srgbClr val="000000"/>
                </a:solidFill>
                <a:effectLst/>
                <a:latin typeface="Pretendard"/>
              </a:rPr>
              <a:t>Improving Cloud AI Infrastructure Reliability </a:t>
            </a:r>
          </a:p>
          <a:p>
            <a:r>
              <a:rPr lang="en-US" altLang="ko-KR" sz="1500" b="1" i="0" dirty="0">
                <a:solidFill>
                  <a:srgbClr val="000000"/>
                </a:solidFill>
                <a:effectLst/>
                <a:latin typeface="Pretendard"/>
              </a:rPr>
              <a:t>with Proactive Validation</a:t>
            </a:r>
            <a:endParaRPr lang="id-ID" sz="1500" b="1" dirty="0">
              <a:solidFill>
                <a:schemeClr val="tx2"/>
              </a:solidFill>
              <a:latin typeface="Lato" panose="020F0502020204030203"/>
              <a:ea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749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E89C7E2-3D2C-41FB-9C65-DF00BF719583}"/>
              </a:ext>
            </a:extLst>
          </p:cNvPr>
          <p:cNvSpPr/>
          <p:nvPr/>
        </p:nvSpPr>
        <p:spPr>
          <a:xfrm>
            <a:off x="-3048" y="0"/>
            <a:ext cx="12195048" cy="3429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DEFA36C-2DB8-4A33-B578-05B3115E2877}"/>
              </a:ext>
            </a:extLst>
          </p:cNvPr>
          <p:cNvSpPr/>
          <p:nvPr/>
        </p:nvSpPr>
        <p:spPr>
          <a:xfrm>
            <a:off x="5437070" y="1885081"/>
            <a:ext cx="6031030" cy="4364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1000" dirty="0" err="1">
                <a:solidFill>
                  <a:schemeClr val="bg1">
                    <a:lumMod val="50000"/>
                  </a:schemeClr>
                </a:solidFill>
              </a:rPr>
              <a:t>SuperBench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는 각 벤치마크에 미리 정의된 파라미터를 사용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단일 노드와 다중 노드 단계에서 마이크로 벤치마크와 종단 간 벤치마크를 하향식으로 수행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Lato"/>
              <a:ea typeface="PT Sans" panose="020B0503020203020204" pitchFamily="34" charset="0"/>
              <a:cs typeface="Latha" panose="020B050204020402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646F4E4-B785-4C78-9918-B7F7309EBAD2}"/>
              </a:ext>
            </a:extLst>
          </p:cNvPr>
          <p:cNvSpPr txBox="1"/>
          <p:nvPr/>
        </p:nvSpPr>
        <p:spPr>
          <a:xfrm>
            <a:off x="5437186" y="990981"/>
            <a:ext cx="602774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sz="1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Bitter" panose="00000500000000000000" pitchFamily="50" charset="0"/>
                <a:ea typeface="Helmet" pitchFamily="50" charset="-128"/>
                <a:cs typeface="Helmet" pitchFamily="50" charset="-128"/>
              </a:rPr>
              <a:t>Implementation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739453-FDF6-48F6-94D0-E6074F8074DC}"/>
              </a:ext>
            </a:extLst>
          </p:cNvPr>
          <p:cNvSpPr txBox="1"/>
          <p:nvPr/>
        </p:nvSpPr>
        <p:spPr>
          <a:xfrm>
            <a:off x="5437070" y="1242777"/>
            <a:ext cx="6031030" cy="57708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4500"/>
              </a:lnSpc>
            </a:pPr>
            <a:r>
              <a:rPr lang="en-US" sz="4400" dirty="0">
                <a:solidFill>
                  <a:schemeClr val="tx2">
                    <a:lumMod val="85000"/>
                    <a:lumOff val="15000"/>
                  </a:schemeClr>
                </a:solidFill>
                <a:latin typeface="Raleway Black" panose="020B0A03030101060003" pitchFamily="34" charset="0"/>
              </a:rPr>
              <a:t>Benchmark Set</a:t>
            </a:r>
            <a:endParaRPr lang="id-ID" sz="4400" dirty="0">
              <a:solidFill>
                <a:schemeClr val="tx2">
                  <a:lumMod val="85000"/>
                  <a:lumOff val="15000"/>
                </a:schemeClr>
              </a:solidFill>
              <a:latin typeface="Raleway Black" panose="020B0A030301010600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423415-2CDD-402C-AFC3-F6853464C777}"/>
              </a:ext>
            </a:extLst>
          </p:cNvPr>
          <p:cNvSpPr txBox="1"/>
          <p:nvPr/>
        </p:nvSpPr>
        <p:spPr>
          <a:xfrm>
            <a:off x="7846997" y="3571299"/>
            <a:ext cx="34988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PT Sans" panose="020B0503020203020204" pitchFamily="34" charset="0"/>
                <a:ea typeface="PT Sans" panose="020B0503020203020204" pitchFamily="34" charset="0"/>
                <a:cs typeface="Times Sans Serif" panose="02020603050405020304" pitchFamily="18" charset="0"/>
              </a:rPr>
              <a:t>Networking Validation</a:t>
            </a:r>
          </a:p>
        </p:txBody>
      </p:sp>
      <p:sp>
        <p:nvSpPr>
          <p:cNvPr id="37" name="7 CuadroTexto">
            <a:extLst>
              <a:ext uri="{FF2B5EF4-FFF2-40B4-BE49-F238E27FC236}">
                <a16:creationId xmlns:a16="http://schemas.microsoft.com/office/drawing/2014/main" id="{8BD3884F-CA29-43C2-8B8C-450EA10AA3B9}"/>
              </a:ext>
            </a:extLst>
          </p:cNvPr>
          <p:cNvSpPr txBox="1"/>
          <p:nvPr/>
        </p:nvSpPr>
        <p:spPr>
          <a:xfrm>
            <a:off x="7186483" y="4004158"/>
            <a:ext cx="4159340" cy="66742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네트워킹 품질을 보장하기 위해 분산 마이크로 벤치마크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RDMA </a:t>
            </a:r>
            <a:r>
              <a:rPr lang="ko-KR" altLang="en-US" sz="1000" dirty="0" err="1">
                <a:solidFill>
                  <a:schemeClr val="bg1">
                    <a:lumMod val="50000"/>
                  </a:schemeClr>
                </a:solidFill>
              </a:rPr>
              <a:t>페어와이즈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 스캔을 수행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전체 스캔과 빠른 스캔 알고리즘을 통해 검증 시간 감소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PT Sans" panose="020B0503020203020204" pitchFamily="34" charset="0"/>
              <a:ea typeface="PT Sans" panose="020B0503020203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4907DED-643C-162A-AAC5-6E7677C80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20" y="557118"/>
            <a:ext cx="4854850" cy="57437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F76E41-C071-E8B2-431C-1FFB1B4E4198}"/>
              </a:ext>
            </a:extLst>
          </p:cNvPr>
          <p:cNvSpPr txBox="1"/>
          <p:nvPr/>
        </p:nvSpPr>
        <p:spPr>
          <a:xfrm>
            <a:off x="7846997" y="5000427"/>
            <a:ext cx="34988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b="1" dirty="0">
                <a:solidFill>
                  <a:schemeClr val="tx2">
                    <a:lumMod val="65000"/>
                    <a:lumOff val="35000"/>
                  </a:schemeClr>
                </a:solidFill>
                <a:latin typeface="PT Sans" panose="020B0503020203020204" pitchFamily="34" charset="0"/>
                <a:ea typeface="PT Sans" panose="020B0503020203020204" pitchFamily="34" charset="0"/>
                <a:cs typeface="Times Sans Serif" panose="02020603050405020304" pitchFamily="18" charset="0"/>
              </a:rPr>
              <a:t>Benchmark Parameter Searching</a:t>
            </a:r>
          </a:p>
        </p:txBody>
      </p:sp>
      <p:sp>
        <p:nvSpPr>
          <p:cNvPr id="6" name="7 CuadroTexto">
            <a:extLst>
              <a:ext uri="{FF2B5EF4-FFF2-40B4-BE49-F238E27FC236}">
                <a16:creationId xmlns:a16="http://schemas.microsoft.com/office/drawing/2014/main" id="{B0A4C864-FE98-2CCB-0A8A-3B6730A71FEF}"/>
              </a:ext>
            </a:extLst>
          </p:cNvPr>
          <p:cNvSpPr txBox="1"/>
          <p:nvPr/>
        </p:nvSpPr>
        <p:spPr>
          <a:xfrm>
            <a:off x="7186483" y="5433286"/>
            <a:ext cx="4159340" cy="43659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종단 간 벤치마크에서 최적의 워밍업 및 측정 단계를 오프라인에서 탐색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전체 실행 시간을 최소화하면서 노드 간 반복성을 최대화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PT Sans" panose="020B0503020203020204" pitchFamily="34" charset="0"/>
              <a:ea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227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C00C4-02D3-C71B-7251-EB9775B6E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F0453C1-BC26-90B5-3B3F-A349D898E0C9}"/>
              </a:ext>
            </a:extLst>
          </p:cNvPr>
          <p:cNvSpPr txBox="1"/>
          <p:nvPr/>
        </p:nvSpPr>
        <p:spPr>
          <a:xfrm>
            <a:off x="1205369" y="1779006"/>
            <a:ext cx="414110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sz="1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Bitter" panose="00000500000000000000" pitchFamily="50" charset="0"/>
                <a:ea typeface="Helmet" pitchFamily="50" charset="-128"/>
                <a:cs typeface="Helmet" pitchFamily="50" charset="-128"/>
              </a:rPr>
              <a:t>Evaluation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9469EE-183B-629C-6566-01DF982431CA}"/>
              </a:ext>
            </a:extLst>
          </p:cNvPr>
          <p:cNvSpPr txBox="1"/>
          <p:nvPr/>
        </p:nvSpPr>
        <p:spPr>
          <a:xfrm>
            <a:off x="1205510" y="2025997"/>
            <a:ext cx="4142459" cy="17312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4500"/>
              </a:lnSpc>
            </a:pPr>
            <a:r>
              <a:rPr lang="en-US" sz="4400" dirty="0">
                <a:solidFill>
                  <a:schemeClr val="tx2">
                    <a:lumMod val="85000"/>
                    <a:lumOff val="15000"/>
                  </a:schemeClr>
                </a:solidFill>
                <a:latin typeface="Raleway Black" panose="020B0A03030101060003" pitchFamily="34" charset="0"/>
              </a:rPr>
              <a:t>Benchmark</a:t>
            </a:r>
            <a:r>
              <a:rPr lang="ko-KR" altLang="en-US" sz="4400" dirty="0">
                <a:solidFill>
                  <a:schemeClr val="tx2">
                    <a:lumMod val="85000"/>
                    <a:lumOff val="15000"/>
                  </a:schemeClr>
                </a:solidFill>
                <a:latin typeface="Raleway Black" panose="020B0A03030101060003" pitchFamily="34" charset="0"/>
              </a:rPr>
              <a:t> </a:t>
            </a:r>
            <a:r>
              <a:rPr lang="en-US" altLang="ko-KR" sz="4400" dirty="0">
                <a:solidFill>
                  <a:schemeClr val="tx2">
                    <a:lumMod val="85000"/>
                    <a:lumOff val="15000"/>
                  </a:schemeClr>
                </a:solidFill>
                <a:latin typeface="Raleway Black" panose="020B0A03030101060003" pitchFamily="34" charset="0"/>
              </a:rPr>
              <a:t>Selection</a:t>
            </a:r>
            <a:r>
              <a:rPr lang="ko-KR" altLang="en-US" sz="4400" dirty="0">
                <a:solidFill>
                  <a:schemeClr val="tx2">
                    <a:lumMod val="85000"/>
                    <a:lumOff val="15000"/>
                  </a:schemeClr>
                </a:solidFill>
                <a:latin typeface="Raleway Black" panose="020B0A03030101060003" pitchFamily="34" charset="0"/>
              </a:rPr>
              <a:t> </a:t>
            </a:r>
            <a:r>
              <a:rPr lang="en-US" altLang="ko-KR" sz="4400" dirty="0">
                <a:solidFill>
                  <a:schemeClr val="tx2">
                    <a:lumMod val="85000"/>
                    <a:lumOff val="15000"/>
                  </a:schemeClr>
                </a:solidFill>
                <a:latin typeface="Raleway Black" panose="020B0A03030101060003" pitchFamily="34" charset="0"/>
              </a:rPr>
              <a:t>Evaluation</a:t>
            </a:r>
            <a:endParaRPr lang="id-ID" sz="4400" dirty="0">
              <a:solidFill>
                <a:schemeClr val="tx2">
                  <a:lumMod val="85000"/>
                  <a:lumOff val="15000"/>
                </a:schemeClr>
              </a:solidFill>
              <a:latin typeface="Raleway Black" panose="020B0A030301010600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0687E8-0961-B52F-B077-C8F2493CD6EF}"/>
              </a:ext>
            </a:extLst>
          </p:cNvPr>
          <p:cNvSpPr/>
          <p:nvPr/>
        </p:nvSpPr>
        <p:spPr>
          <a:xfrm>
            <a:off x="311724" y="3855883"/>
            <a:ext cx="5034749" cy="246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</a:rPr>
              <a:t>지수분포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</a:rPr>
              <a:t>사건 수별 지수분포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</a:rPr>
              <a:t>시간별 지수분포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</a:rPr>
              <a:t>를 비교하여 모델 설정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Lato" panose="020F0502020204030203"/>
              <a:ea typeface="PT Sans" panose="020B0503020203020204" pitchFamily="34" charset="0"/>
              <a:cs typeface="Lato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2A94E2E-87A3-1AF0-1558-0DF91BC09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255" y="603303"/>
            <a:ext cx="4981764" cy="1634642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0DAEA22-C346-00AD-4880-FCF4D3A8F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932" y="2781769"/>
            <a:ext cx="4497318" cy="190903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0002744-7DF4-8C0A-3872-F103521A03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1953" y="5001994"/>
            <a:ext cx="5868219" cy="9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38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09894-D071-507A-D0A0-2D00C1E65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FF065A1-2E5A-F5F8-145D-C8ED4279BAD7}"/>
              </a:ext>
            </a:extLst>
          </p:cNvPr>
          <p:cNvSpPr txBox="1"/>
          <p:nvPr/>
        </p:nvSpPr>
        <p:spPr>
          <a:xfrm>
            <a:off x="1069143" y="2011233"/>
            <a:ext cx="414110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altLang="ko-KR" sz="1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Bitter" panose="00000500000000000000" pitchFamily="50" charset="0"/>
                <a:ea typeface="Helmet" pitchFamily="50" charset="-128"/>
                <a:cs typeface="Helmet" pitchFamily="50" charset="-128"/>
              </a:rPr>
              <a:t>Evaluation</a:t>
            </a:r>
            <a:endParaRPr lang="en-US" sz="1200" b="1" dirty="0">
              <a:solidFill>
                <a:schemeClr val="tx2">
                  <a:lumMod val="65000"/>
                  <a:lumOff val="35000"/>
                </a:schemeClr>
              </a:solidFill>
              <a:latin typeface="Bitter" panose="00000500000000000000" pitchFamily="50" charset="0"/>
              <a:ea typeface="Helmet" pitchFamily="50" charset="-128"/>
              <a:cs typeface="Helmet" pitchFamily="50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013DCE-9AF4-58E8-CCC7-793040B9566B}"/>
              </a:ext>
            </a:extLst>
          </p:cNvPr>
          <p:cNvSpPr txBox="1"/>
          <p:nvPr/>
        </p:nvSpPr>
        <p:spPr>
          <a:xfrm>
            <a:off x="1069143" y="2310689"/>
            <a:ext cx="4142459" cy="17312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4500"/>
              </a:lnSpc>
            </a:pPr>
            <a:r>
              <a:rPr lang="en-US" altLang="ko-KR" sz="4400" dirty="0">
                <a:solidFill>
                  <a:schemeClr val="tx2">
                    <a:lumMod val="85000"/>
                    <a:lumOff val="15000"/>
                  </a:schemeClr>
                </a:solidFill>
                <a:latin typeface="Raleway Black" panose="020B0A03030101060003" pitchFamily="34" charset="0"/>
              </a:rPr>
              <a:t>Benchmark</a:t>
            </a:r>
            <a:r>
              <a:rPr lang="ko-KR" altLang="en-US" sz="4400" dirty="0">
                <a:solidFill>
                  <a:schemeClr val="tx2">
                    <a:lumMod val="85000"/>
                    <a:lumOff val="15000"/>
                  </a:schemeClr>
                </a:solidFill>
                <a:latin typeface="Raleway Black" panose="020B0A03030101060003" pitchFamily="34" charset="0"/>
              </a:rPr>
              <a:t> </a:t>
            </a:r>
            <a:r>
              <a:rPr lang="en-US" altLang="ko-KR" sz="4400" dirty="0">
                <a:solidFill>
                  <a:schemeClr val="tx2">
                    <a:lumMod val="85000"/>
                    <a:lumOff val="15000"/>
                  </a:schemeClr>
                </a:solidFill>
                <a:latin typeface="Raleway Black" panose="020B0A03030101060003" pitchFamily="34" charset="0"/>
              </a:rPr>
              <a:t>Criteria </a:t>
            </a:r>
            <a:r>
              <a:rPr lang="en-US" altLang="ko-KR" sz="4400" dirty="0" err="1">
                <a:solidFill>
                  <a:schemeClr val="tx2">
                    <a:lumMod val="85000"/>
                    <a:lumOff val="15000"/>
                  </a:schemeClr>
                </a:solidFill>
                <a:latin typeface="Raleway Black" panose="020B0A03030101060003" pitchFamily="34" charset="0"/>
              </a:rPr>
              <a:t>Evalution</a:t>
            </a:r>
            <a:endParaRPr lang="id-ID" sz="4400" dirty="0">
              <a:solidFill>
                <a:schemeClr val="tx2">
                  <a:lumMod val="85000"/>
                  <a:lumOff val="15000"/>
                </a:schemeClr>
              </a:solidFill>
              <a:latin typeface="Raleway Black" panose="020B0A030301010600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EF2ADA-D32D-4780-0120-E3E439A422E5}"/>
              </a:ext>
            </a:extLst>
          </p:cNvPr>
          <p:cNvSpPr/>
          <p:nvPr/>
        </p:nvSpPr>
        <p:spPr>
          <a:xfrm>
            <a:off x="176853" y="4126801"/>
            <a:ext cx="5034749" cy="8007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1200" dirty="0" err="1">
                <a:solidFill>
                  <a:schemeClr val="bg1">
                    <a:lumMod val="50000"/>
                  </a:schemeClr>
                </a:solidFill>
              </a:rPr>
              <a:t>SuperBench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</a:rPr>
              <a:t> Validator</a:t>
            </a: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</a:rPr>
              <a:t>의 기준 설정이 노드의 결함을 더 잘 구별하는지 평가</a:t>
            </a:r>
            <a:endParaRPr lang="en-US" altLang="ko-KR" sz="12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</a:rPr>
              <a:t>실험을 통해 조정된 파라미터가 반복성을 유지하면서 </a:t>
            </a:r>
            <a:endParaRPr lang="en-US" altLang="ko-KR" sz="12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lnSpc>
                <a:spcPct val="150000"/>
              </a:lnSpc>
            </a:pPr>
            <a:r>
              <a:rPr lang="ko-KR" altLang="en-US" sz="1200" dirty="0">
                <a:solidFill>
                  <a:schemeClr val="bg1">
                    <a:lumMod val="50000"/>
                  </a:schemeClr>
                </a:solidFill>
              </a:rPr>
              <a:t>검증 시간 비용을 크게 절감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Lato" panose="020F0502020204030203"/>
              <a:ea typeface="PT Sans" panose="020B0503020203020204" pitchFamily="34" charset="0"/>
              <a:cs typeface="Lato" charset="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FE7F6045-7D95-CB25-563E-4C1FEC0DD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309" y="651534"/>
            <a:ext cx="6049219" cy="285789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77D700E-695C-13A2-3999-49DE00240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308" y="3830171"/>
            <a:ext cx="6049219" cy="20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64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BA88E136-A804-4687-A460-5EA910DA30FB}"/>
              </a:ext>
            </a:extLst>
          </p:cNvPr>
          <p:cNvSpPr txBox="1"/>
          <p:nvPr/>
        </p:nvSpPr>
        <p:spPr>
          <a:xfrm>
            <a:off x="723900" y="1369244"/>
            <a:ext cx="49002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Bitter" panose="00000500000000000000" pitchFamily="50" charset="0"/>
                <a:ea typeface="Helmet" pitchFamily="50" charset="-128"/>
                <a:cs typeface="Helmet" pitchFamily="50" charset="-128"/>
              </a:rPr>
              <a:t>Evaluation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0B03CB-0290-4B52-A676-E4477BF73A24}"/>
              </a:ext>
            </a:extLst>
          </p:cNvPr>
          <p:cNvSpPr txBox="1"/>
          <p:nvPr/>
        </p:nvSpPr>
        <p:spPr>
          <a:xfrm>
            <a:off x="723899" y="1621040"/>
            <a:ext cx="4900221" cy="11541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400" dirty="0">
                <a:solidFill>
                  <a:schemeClr val="tx2">
                    <a:lumMod val="85000"/>
                    <a:lumOff val="15000"/>
                  </a:schemeClr>
                </a:solidFill>
                <a:latin typeface="Raleway Black" panose="020B0A03030101060003" pitchFamily="34" charset="0"/>
              </a:rPr>
              <a:t>Deployment</a:t>
            </a:r>
            <a:r>
              <a:rPr lang="ko-KR" altLang="en-US" sz="4400" dirty="0">
                <a:solidFill>
                  <a:schemeClr val="tx2">
                    <a:lumMod val="85000"/>
                    <a:lumOff val="15000"/>
                  </a:schemeClr>
                </a:solidFill>
                <a:latin typeface="Raleway Black" panose="020B0A03030101060003" pitchFamily="34" charset="0"/>
              </a:rPr>
              <a:t> </a:t>
            </a:r>
            <a:r>
              <a:rPr lang="en-US" altLang="ko-KR" sz="4400" dirty="0">
                <a:solidFill>
                  <a:schemeClr val="tx2">
                    <a:lumMod val="85000"/>
                    <a:lumOff val="15000"/>
                  </a:schemeClr>
                </a:solidFill>
                <a:latin typeface="Raleway Black" panose="020B0A03030101060003" pitchFamily="34" charset="0"/>
              </a:rPr>
              <a:t>in</a:t>
            </a:r>
            <a:r>
              <a:rPr lang="ko-KR" altLang="en-US" sz="4400" dirty="0">
                <a:solidFill>
                  <a:schemeClr val="tx2">
                    <a:lumMod val="85000"/>
                    <a:lumOff val="15000"/>
                  </a:schemeClr>
                </a:solidFill>
                <a:latin typeface="Raleway Black" panose="020B0A03030101060003" pitchFamily="34" charset="0"/>
              </a:rPr>
              <a:t> </a:t>
            </a:r>
            <a:r>
              <a:rPr lang="en-US" altLang="ko-KR" sz="4400" dirty="0">
                <a:solidFill>
                  <a:schemeClr val="tx2">
                    <a:lumMod val="85000"/>
                    <a:lumOff val="15000"/>
                  </a:schemeClr>
                </a:solidFill>
                <a:latin typeface="Raleway Black" panose="020B0A03030101060003" pitchFamily="34" charset="0"/>
              </a:rPr>
              <a:t>Cloud</a:t>
            </a:r>
            <a:endParaRPr lang="id-ID" sz="4400" dirty="0">
              <a:solidFill>
                <a:schemeClr val="tx2">
                  <a:lumMod val="85000"/>
                  <a:lumOff val="15000"/>
                </a:schemeClr>
              </a:solidFill>
              <a:latin typeface="Raleway Black" panose="020B0A030301010600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A703CD-92DA-4E8A-938C-D264D4CBFD65}"/>
              </a:ext>
            </a:extLst>
          </p:cNvPr>
          <p:cNvSpPr/>
          <p:nvPr/>
        </p:nvSpPr>
        <p:spPr>
          <a:xfrm>
            <a:off x="723899" y="2979967"/>
            <a:ext cx="7724142" cy="6672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 err="1">
                <a:solidFill>
                  <a:schemeClr val="tx2"/>
                </a:solidFill>
              </a:rPr>
              <a:t>SuperBench</a:t>
            </a:r>
            <a:r>
              <a:rPr lang="ko-KR" altLang="en-US" sz="1000" dirty="0">
                <a:solidFill>
                  <a:schemeClr val="tx2"/>
                </a:solidFill>
              </a:rPr>
              <a:t>를 </a:t>
            </a:r>
            <a:r>
              <a:rPr lang="en-US" altLang="ko-KR" sz="1000" dirty="0">
                <a:solidFill>
                  <a:schemeClr val="tx2"/>
                </a:solidFill>
              </a:rPr>
              <a:t>Azure </a:t>
            </a:r>
            <a:r>
              <a:rPr lang="ko-KR" altLang="en-US" sz="1000" dirty="0">
                <a:solidFill>
                  <a:schemeClr val="tx2"/>
                </a:solidFill>
              </a:rPr>
              <a:t>프로덕션 환경에 </a:t>
            </a:r>
            <a:r>
              <a:rPr lang="en-US" altLang="ko-KR" sz="1000" dirty="0">
                <a:solidFill>
                  <a:schemeClr val="tx2"/>
                </a:solidFill>
              </a:rPr>
              <a:t>2</a:t>
            </a:r>
            <a:r>
              <a:rPr lang="ko-KR" altLang="en-US" sz="1000" dirty="0">
                <a:solidFill>
                  <a:schemeClr val="tx2"/>
                </a:solidFill>
              </a:rPr>
              <a:t>년 동안 배포</a:t>
            </a:r>
            <a:endParaRPr lang="en-US" altLang="ko-KR" sz="10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tx2"/>
                </a:solidFill>
              </a:rPr>
              <a:t> GPU </a:t>
            </a:r>
            <a:r>
              <a:rPr lang="ko-KR" altLang="en-US" sz="1000" dirty="0">
                <a:solidFill>
                  <a:schemeClr val="tx2"/>
                </a:solidFill>
              </a:rPr>
              <a:t>클러스터를 퍼블릭 클라우드 서비스에 제공하기 전에 대부분의 결함 노드를 식별하는 품질 게이트로 사용</a:t>
            </a:r>
            <a:endParaRPr lang="en-US" altLang="ko-KR" sz="10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tx2"/>
                </a:solidFill>
              </a:rPr>
              <a:t> 90</a:t>
            </a:r>
            <a:r>
              <a:rPr lang="ko-KR" altLang="en-US" sz="1000" dirty="0">
                <a:solidFill>
                  <a:schemeClr val="tx2"/>
                </a:solidFill>
              </a:rPr>
              <a:t>일 동안 </a:t>
            </a:r>
            <a:r>
              <a:rPr lang="en-US" altLang="ko-KR" sz="1000" dirty="0">
                <a:solidFill>
                  <a:schemeClr val="tx2"/>
                </a:solidFill>
              </a:rPr>
              <a:t>24,000</a:t>
            </a:r>
            <a:r>
              <a:rPr lang="ko-KR" altLang="en-US" sz="1000" dirty="0">
                <a:solidFill>
                  <a:schemeClr val="tx2"/>
                </a:solidFill>
              </a:rPr>
              <a:t>개 이상의 </a:t>
            </a:r>
            <a:r>
              <a:rPr lang="en-US" altLang="ko-KR" sz="1000" dirty="0">
                <a:solidFill>
                  <a:schemeClr val="tx2"/>
                </a:solidFill>
              </a:rPr>
              <a:t>A100 GPU(3,000</a:t>
            </a:r>
            <a:r>
              <a:rPr lang="ko-KR" altLang="en-US" sz="1000" dirty="0">
                <a:solidFill>
                  <a:schemeClr val="tx2"/>
                </a:solidFill>
              </a:rPr>
              <a:t>개 이상의 </a:t>
            </a:r>
            <a:r>
              <a:rPr lang="en-US" altLang="ko-KR" sz="1000" dirty="0">
                <a:solidFill>
                  <a:schemeClr val="tx2"/>
                </a:solidFill>
              </a:rPr>
              <a:t>VM</a:t>
            </a:r>
            <a:r>
              <a:rPr lang="ko-KR" altLang="en-US" sz="1000" dirty="0">
                <a:solidFill>
                  <a:schemeClr val="tx2"/>
                </a:solidFill>
              </a:rPr>
              <a:t>에서 클러스터 구축 단계 동안 벤치마크 데이터를 수집하여 그 실용성을 입증</a:t>
            </a:r>
            <a:endParaRPr lang="en-US" sz="1000" dirty="0">
              <a:solidFill>
                <a:schemeClr val="tx2"/>
              </a:solidFill>
              <a:latin typeface="Lato"/>
              <a:ea typeface="PT Sans" panose="020B0503020203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1267924-4335-4997-92AC-A256AC3BD436}"/>
              </a:ext>
            </a:extLst>
          </p:cNvPr>
          <p:cNvSpPr/>
          <p:nvPr/>
        </p:nvSpPr>
        <p:spPr>
          <a:xfrm>
            <a:off x="740779" y="5114293"/>
            <a:ext cx="558800" cy="55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 b="1" dirty="0">
              <a:solidFill>
                <a:schemeClr val="tx2">
                  <a:lumMod val="65000"/>
                  <a:lumOff val="35000"/>
                </a:schemeClr>
              </a:solidFill>
              <a:latin typeface="Lato" panose="020F0502020204030203"/>
              <a:ea typeface="PT Sans" panose="020B0503020203020204" pitchFamily="34" charset="0"/>
              <a:cs typeface="Lato" panose="020F050202020403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9AF913-5252-4F6D-8D65-22252F8C8E0D}"/>
              </a:ext>
            </a:extLst>
          </p:cNvPr>
          <p:cNvSpPr txBox="1"/>
          <p:nvPr/>
        </p:nvSpPr>
        <p:spPr>
          <a:xfrm>
            <a:off x="1465053" y="5076193"/>
            <a:ext cx="230098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dirty="0">
                <a:solidFill>
                  <a:schemeClr val="accent3"/>
                </a:solidFill>
                <a:latin typeface="Lato" panose="020F0502020204030203"/>
                <a:ea typeface="PT Sans" panose="020B0503020203020204" pitchFamily="34" charset="0"/>
                <a:cs typeface="Lato" charset="0"/>
              </a:rPr>
              <a:t>Deployment</a:t>
            </a:r>
          </a:p>
        </p:txBody>
      </p:sp>
      <p:sp>
        <p:nvSpPr>
          <p:cNvPr id="29" name="7 CuadroTexto">
            <a:extLst>
              <a:ext uri="{FF2B5EF4-FFF2-40B4-BE49-F238E27FC236}">
                <a16:creationId xmlns:a16="http://schemas.microsoft.com/office/drawing/2014/main" id="{58DCA90B-D8ED-4315-8056-60B24769DA50}"/>
              </a:ext>
            </a:extLst>
          </p:cNvPr>
          <p:cNvSpPr txBox="1"/>
          <p:nvPr/>
        </p:nvSpPr>
        <p:spPr>
          <a:xfrm>
            <a:off x="1465053" y="5414747"/>
            <a:ext cx="2135510" cy="66742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000" dirty="0">
                <a:solidFill>
                  <a:schemeClr val="tx2"/>
                </a:solidFill>
              </a:rPr>
              <a:t>클라우드 서비스에 제공하기 전에 대부분의 결함 노드를 식별하는 품질 게이트 역할</a:t>
            </a:r>
            <a:endParaRPr lang="en-US" altLang="ko-KR" sz="1000" dirty="0">
              <a:solidFill>
                <a:schemeClr val="tx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841A031-A840-4BEB-B8EB-C09624A4E683}"/>
              </a:ext>
            </a:extLst>
          </p:cNvPr>
          <p:cNvSpPr txBox="1"/>
          <p:nvPr/>
        </p:nvSpPr>
        <p:spPr>
          <a:xfrm>
            <a:off x="699004" y="5239804"/>
            <a:ext cx="6400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" panose="020F0502020204030203"/>
                <a:ea typeface="PT Sans" panose="020B0503020203020204" pitchFamily="34" charset="0"/>
                <a:cs typeface="Lato" charset="0"/>
              </a:rPr>
              <a:t>01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1B3B3FC-3089-4873-96A8-96A17D64F391}"/>
              </a:ext>
            </a:extLst>
          </p:cNvPr>
          <p:cNvSpPr/>
          <p:nvPr/>
        </p:nvSpPr>
        <p:spPr>
          <a:xfrm>
            <a:off x="4666108" y="5115101"/>
            <a:ext cx="558800" cy="55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 b="1" dirty="0">
              <a:solidFill>
                <a:schemeClr val="tx2">
                  <a:lumMod val="65000"/>
                  <a:lumOff val="35000"/>
                </a:schemeClr>
              </a:solidFill>
              <a:latin typeface="Lato" panose="020F0502020204030203"/>
              <a:ea typeface="PT Sans" panose="020B0503020203020204" pitchFamily="34" charset="0"/>
              <a:cs typeface="Lato" panose="020F050202020403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5826832-E903-44BD-B72C-6A241C842EC9}"/>
              </a:ext>
            </a:extLst>
          </p:cNvPr>
          <p:cNvSpPr txBox="1"/>
          <p:nvPr/>
        </p:nvSpPr>
        <p:spPr>
          <a:xfrm>
            <a:off x="5390382" y="5077001"/>
            <a:ext cx="230098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</a:rPr>
              <a:t>Benchmark Effectiveness</a:t>
            </a:r>
            <a:endParaRPr lang="en-US" sz="1400" b="1" dirty="0">
              <a:solidFill>
                <a:schemeClr val="accent3"/>
              </a:solidFill>
              <a:latin typeface="Lato" panose="020F0502020204030203"/>
              <a:ea typeface="PT Sans" panose="020B0503020203020204" pitchFamily="34" charset="0"/>
              <a:cs typeface="Lato" charset="0"/>
            </a:endParaRPr>
          </a:p>
        </p:txBody>
      </p:sp>
      <p:sp>
        <p:nvSpPr>
          <p:cNvPr id="34" name="7 CuadroTexto">
            <a:extLst>
              <a:ext uri="{FF2B5EF4-FFF2-40B4-BE49-F238E27FC236}">
                <a16:creationId xmlns:a16="http://schemas.microsoft.com/office/drawing/2014/main" id="{767E2EC1-264E-48F3-B39F-D444BCFFB790}"/>
              </a:ext>
            </a:extLst>
          </p:cNvPr>
          <p:cNvSpPr txBox="1"/>
          <p:nvPr/>
        </p:nvSpPr>
        <p:spPr>
          <a:xfrm>
            <a:off x="5390382" y="5415555"/>
            <a:ext cx="2475880" cy="66723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000" dirty="0">
                <a:solidFill>
                  <a:schemeClr val="tx2"/>
                </a:solidFill>
              </a:rPr>
              <a:t>데이터셋에 대해 기준을 생성하고 이를 사용해 결함 노드를 필터링</a:t>
            </a:r>
            <a:endParaRPr lang="en-US" altLang="ko-KR" sz="10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000" dirty="0">
                <a:solidFill>
                  <a:schemeClr val="tx2"/>
                </a:solidFill>
              </a:rPr>
              <a:t>중복 없이 </a:t>
            </a:r>
            <a:r>
              <a:rPr lang="en-US" altLang="ko-KR" sz="1000" dirty="0">
                <a:solidFill>
                  <a:schemeClr val="tx2"/>
                </a:solidFill>
              </a:rPr>
              <a:t>10.36%</a:t>
            </a:r>
            <a:r>
              <a:rPr lang="ko-KR" altLang="en-US" sz="1000" dirty="0">
                <a:solidFill>
                  <a:schemeClr val="tx2"/>
                </a:solidFill>
              </a:rPr>
              <a:t>의 노드가 결함으로 필터링</a:t>
            </a:r>
            <a:endParaRPr lang="en-US" sz="1000" dirty="0">
              <a:solidFill>
                <a:schemeClr val="tx2"/>
              </a:solidFill>
              <a:latin typeface="Lato" panose="020F0502020204030203"/>
              <a:ea typeface="PT Sans" panose="020B0503020203020204" pitchFamily="34" charset="0"/>
              <a:cs typeface="Lato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66BADA-5411-410A-A842-9729860FBA3B}"/>
              </a:ext>
            </a:extLst>
          </p:cNvPr>
          <p:cNvSpPr txBox="1"/>
          <p:nvPr/>
        </p:nvSpPr>
        <p:spPr>
          <a:xfrm>
            <a:off x="4624333" y="5240612"/>
            <a:ext cx="6400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" panose="020F0502020204030203"/>
                <a:ea typeface="PT Sans" panose="020B0503020203020204" pitchFamily="34" charset="0"/>
                <a:cs typeface="Lato" charset="0"/>
              </a:rPr>
              <a:t>02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2C6C719-5124-4395-9423-5A4257C30AF9}"/>
              </a:ext>
            </a:extLst>
          </p:cNvPr>
          <p:cNvSpPr/>
          <p:nvPr/>
        </p:nvSpPr>
        <p:spPr>
          <a:xfrm>
            <a:off x="8591437" y="5114293"/>
            <a:ext cx="558800" cy="55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 b="1" dirty="0">
              <a:solidFill>
                <a:schemeClr val="tx2">
                  <a:lumMod val="65000"/>
                  <a:lumOff val="35000"/>
                </a:schemeClr>
              </a:solidFill>
              <a:latin typeface="Lato" panose="020F0502020204030203"/>
              <a:ea typeface="PT Sans" panose="020B0503020203020204" pitchFamily="34" charset="0"/>
              <a:cs typeface="Lato" panose="020F050202020403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53C652-C116-44E0-A446-40ABD806B459}"/>
              </a:ext>
            </a:extLst>
          </p:cNvPr>
          <p:cNvSpPr txBox="1"/>
          <p:nvPr/>
        </p:nvSpPr>
        <p:spPr>
          <a:xfrm>
            <a:off x="9315711" y="5076193"/>
            <a:ext cx="230098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400" b="1" dirty="0" err="1">
                <a:solidFill>
                  <a:schemeClr val="accent3"/>
                </a:solidFill>
              </a:rPr>
              <a:t>Repeatablilty</a:t>
            </a:r>
            <a:r>
              <a:rPr lang="en-US" altLang="ko-KR" sz="1400" b="1" dirty="0">
                <a:solidFill>
                  <a:schemeClr val="accent3"/>
                </a:solidFill>
              </a:rPr>
              <a:t> at Scale</a:t>
            </a:r>
            <a:endParaRPr lang="en-US" sz="1400" b="1" dirty="0">
              <a:solidFill>
                <a:schemeClr val="accent3"/>
              </a:solidFill>
              <a:latin typeface="Lato" panose="020F0502020204030203"/>
              <a:ea typeface="PT Sans" panose="020B0503020203020204" pitchFamily="34" charset="0"/>
              <a:cs typeface="Lato" charset="0"/>
            </a:endParaRPr>
          </a:p>
        </p:txBody>
      </p:sp>
      <p:sp>
        <p:nvSpPr>
          <p:cNvPr id="39" name="7 CuadroTexto">
            <a:extLst>
              <a:ext uri="{FF2B5EF4-FFF2-40B4-BE49-F238E27FC236}">
                <a16:creationId xmlns:a16="http://schemas.microsoft.com/office/drawing/2014/main" id="{D3CF7FE6-C8A7-482F-9F79-6FC73BE74D16}"/>
              </a:ext>
            </a:extLst>
          </p:cNvPr>
          <p:cNvSpPr txBox="1"/>
          <p:nvPr/>
        </p:nvSpPr>
        <p:spPr>
          <a:xfrm>
            <a:off x="9315710" y="5414747"/>
            <a:ext cx="2246369" cy="66723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1000" dirty="0">
                <a:solidFill>
                  <a:schemeClr val="tx2"/>
                </a:solidFill>
              </a:rPr>
              <a:t>대부분의 벤치마크에서 </a:t>
            </a:r>
            <a:r>
              <a:rPr lang="en-US" altLang="ko-KR" sz="1000" b="1" dirty="0">
                <a:solidFill>
                  <a:schemeClr val="tx2"/>
                </a:solidFill>
              </a:rPr>
              <a:t>99.0% </a:t>
            </a:r>
            <a:r>
              <a:rPr lang="ko-KR" altLang="en-US" sz="1000" b="1" dirty="0">
                <a:solidFill>
                  <a:schemeClr val="tx2"/>
                </a:solidFill>
              </a:rPr>
              <a:t>이상</a:t>
            </a:r>
            <a:r>
              <a:rPr lang="ko-KR" altLang="en-US" sz="1000" dirty="0">
                <a:solidFill>
                  <a:schemeClr val="tx2"/>
                </a:solidFill>
              </a:rPr>
              <a:t>의 반복성을 보였고</a:t>
            </a:r>
            <a:r>
              <a:rPr lang="en-US" altLang="ko-KR" sz="1000" dirty="0">
                <a:solidFill>
                  <a:schemeClr val="tx2"/>
                </a:solidFill>
              </a:rPr>
              <a:t>, </a:t>
            </a:r>
            <a:r>
              <a:rPr lang="ko-KR" altLang="en-US" sz="1000" dirty="0">
                <a:solidFill>
                  <a:schemeClr val="tx2"/>
                </a:solidFill>
              </a:rPr>
              <a:t>모든 효과적인 벤치마크가 </a:t>
            </a:r>
            <a:r>
              <a:rPr lang="en-US" altLang="ko-KR" sz="1000" b="1" dirty="0">
                <a:solidFill>
                  <a:schemeClr val="tx2"/>
                </a:solidFill>
              </a:rPr>
              <a:t>97.5% </a:t>
            </a:r>
            <a:r>
              <a:rPr lang="ko-KR" altLang="en-US" sz="1000" b="1" dirty="0">
                <a:solidFill>
                  <a:schemeClr val="tx2"/>
                </a:solidFill>
              </a:rPr>
              <a:t>이상의 반복성</a:t>
            </a:r>
            <a:r>
              <a:rPr lang="ko-KR" altLang="en-US" sz="1000" dirty="0">
                <a:solidFill>
                  <a:schemeClr val="tx2"/>
                </a:solidFill>
              </a:rPr>
              <a:t>을 기록</a:t>
            </a:r>
            <a:endParaRPr lang="en-US" sz="1000" dirty="0">
              <a:solidFill>
                <a:schemeClr val="tx2"/>
              </a:solidFill>
              <a:latin typeface="Lato" panose="020F0502020204030203"/>
              <a:ea typeface="PT Sans" panose="020B0503020203020204" pitchFamily="34" charset="0"/>
              <a:cs typeface="Lato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8636D1-8C57-4CC8-89BD-000BFD1D5578}"/>
              </a:ext>
            </a:extLst>
          </p:cNvPr>
          <p:cNvSpPr txBox="1"/>
          <p:nvPr/>
        </p:nvSpPr>
        <p:spPr>
          <a:xfrm>
            <a:off x="8549662" y="5239804"/>
            <a:ext cx="6400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" panose="020F0502020204030203"/>
                <a:ea typeface="PT Sans" panose="020B0503020203020204" pitchFamily="34" charset="0"/>
                <a:cs typeface="Lato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064226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EACD804-238B-41BF-AE85-CA802F0815B7}"/>
              </a:ext>
            </a:extLst>
          </p:cNvPr>
          <p:cNvSpPr/>
          <p:nvPr/>
        </p:nvSpPr>
        <p:spPr>
          <a:xfrm>
            <a:off x="1" y="0"/>
            <a:ext cx="4510238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3D0540-E06A-46A2-B0D4-694A8D69F638}"/>
              </a:ext>
            </a:extLst>
          </p:cNvPr>
          <p:cNvSpPr/>
          <p:nvPr/>
        </p:nvSpPr>
        <p:spPr>
          <a:xfrm>
            <a:off x="3779496" y="1127216"/>
            <a:ext cx="7665357" cy="4603568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C73766-57B8-4B26-BE44-E1B834B7DA34}"/>
              </a:ext>
            </a:extLst>
          </p:cNvPr>
          <p:cNvSpPr txBox="1"/>
          <p:nvPr/>
        </p:nvSpPr>
        <p:spPr>
          <a:xfrm>
            <a:off x="4510355" y="1549342"/>
            <a:ext cx="598032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b="1" dirty="0">
                <a:solidFill>
                  <a:schemeClr val="bg1"/>
                </a:solidFill>
                <a:latin typeface="Bitter" panose="00000500000000000000" pitchFamily="50" charset="0"/>
                <a:ea typeface="Helmet" pitchFamily="50" charset="-128"/>
                <a:cs typeface="Helmet" pitchFamily="50" charset="-128"/>
              </a:rPr>
              <a:t>Related Works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DB4F29-4684-4A08-988D-D1943323D270}"/>
              </a:ext>
            </a:extLst>
          </p:cNvPr>
          <p:cNvSpPr txBox="1"/>
          <p:nvPr/>
        </p:nvSpPr>
        <p:spPr>
          <a:xfrm>
            <a:off x="4510239" y="1801138"/>
            <a:ext cx="5983590" cy="57708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400" dirty="0">
                <a:solidFill>
                  <a:srgbClr val="FFFFFF"/>
                </a:solidFill>
                <a:latin typeface="Raleway Black" panose="020B0A03030101060003" pitchFamily="34" charset="0"/>
              </a:rPr>
              <a:t>Related Works</a:t>
            </a:r>
            <a:endParaRPr lang="id-ID" sz="4400" dirty="0">
              <a:solidFill>
                <a:schemeClr val="bg1"/>
              </a:solidFill>
              <a:latin typeface="Raleway Black" panose="020B0A030301010600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1CB783-4F35-408F-9478-5E0C5D7E51AC}"/>
              </a:ext>
            </a:extLst>
          </p:cNvPr>
          <p:cNvSpPr/>
          <p:nvPr/>
        </p:nvSpPr>
        <p:spPr>
          <a:xfrm>
            <a:off x="4616871" y="4902649"/>
            <a:ext cx="5949843" cy="4364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chemeClr val="bg1"/>
                </a:solidFill>
                <a:latin typeface="Lato" panose="020F0502020204030203"/>
                <a:ea typeface="PT Sans" panose="020B0503020203020204" pitchFamily="34" charset="0"/>
                <a:cs typeface="Latha" panose="020B0502040204020203" pitchFamily="34" charset="0"/>
              </a:rPr>
              <a:t>기</a:t>
            </a:r>
            <a:r>
              <a:rPr lang="ko-KR" altLang="en-US" sz="1000" dirty="0">
                <a:solidFill>
                  <a:schemeClr val="bg1"/>
                </a:solidFill>
              </a:rPr>
              <a:t>존 벤치마크는 시스템 간의 최고 성능을 평가</a:t>
            </a:r>
            <a:endParaRPr lang="en-US" altLang="ko-KR" sz="100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err="1">
                <a:solidFill>
                  <a:schemeClr val="bg1"/>
                </a:solidFill>
              </a:rPr>
              <a:t>SuperBench</a:t>
            </a:r>
            <a:r>
              <a:rPr lang="ko-KR" altLang="en-US" sz="1000" dirty="0">
                <a:solidFill>
                  <a:schemeClr val="bg1"/>
                </a:solidFill>
              </a:rPr>
              <a:t>는 같은 시스템 내 결함을 식별하는 것을 목표</a:t>
            </a:r>
            <a:endParaRPr lang="en-US" sz="1000" dirty="0">
              <a:solidFill>
                <a:schemeClr val="bg1"/>
              </a:solidFill>
              <a:latin typeface="Lato" panose="020F0502020204030203"/>
              <a:ea typeface="PT Sans" panose="020B0503020203020204" pitchFamily="34" charset="0"/>
              <a:cs typeface="Latha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1597FC-9299-49B9-BA25-EC23272F67A9}"/>
              </a:ext>
            </a:extLst>
          </p:cNvPr>
          <p:cNvSpPr txBox="1"/>
          <p:nvPr/>
        </p:nvSpPr>
        <p:spPr>
          <a:xfrm flipH="1">
            <a:off x="4526641" y="2639490"/>
            <a:ext cx="355055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Gray Failure in Cloud </a:t>
            </a:r>
            <a:endParaRPr lang="en-US" sz="1600" b="1" dirty="0">
              <a:solidFill>
                <a:schemeClr val="bg1"/>
              </a:solidFill>
              <a:latin typeface="Lato" panose="020F0502020204030203"/>
              <a:ea typeface="PT Sans" panose="020B0503020203020204" pitchFamily="34" charset="0"/>
              <a:cs typeface="Times Sans Serif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42FA05-7CCD-4CB6-9F1F-5901AC8E7816}"/>
              </a:ext>
            </a:extLst>
          </p:cNvPr>
          <p:cNvSpPr txBox="1"/>
          <p:nvPr/>
        </p:nvSpPr>
        <p:spPr>
          <a:xfrm flipH="1">
            <a:off x="4526641" y="3704597"/>
            <a:ext cx="291610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Elastic Training and Fault-tolerant AI</a:t>
            </a:r>
            <a:endParaRPr lang="en-US" sz="1600" b="1" dirty="0">
              <a:solidFill>
                <a:schemeClr val="bg1"/>
              </a:solidFill>
              <a:latin typeface="Lato" panose="020F0502020204030203"/>
              <a:ea typeface="PT Sans" panose="020B0503020203020204" pitchFamily="34" charset="0"/>
              <a:cs typeface="Times Sans Serif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477F0D-4167-468C-A8B6-433F3CEAD6F1}"/>
              </a:ext>
            </a:extLst>
          </p:cNvPr>
          <p:cNvSpPr txBox="1"/>
          <p:nvPr/>
        </p:nvSpPr>
        <p:spPr>
          <a:xfrm flipH="1">
            <a:off x="4526641" y="4652666"/>
            <a:ext cx="291610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Performance Benchmarking</a:t>
            </a:r>
            <a:endParaRPr lang="en-US" sz="1600" b="1" dirty="0">
              <a:solidFill>
                <a:schemeClr val="bg1"/>
              </a:solidFill>
              <a:latin typeface="Lato" panose="020F0502020204030203"/>
              <a:ea typeface="PT Sans" panose="020B0503020203020204" pitchFamily="34" charset="0"/>
              <a:cs typeface="Times Sans Serif" panose="02020603050405020304" pitchFamily="18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E58E547-3D2B-1817-3E44-DE7F3D1AF2BC}"/>
              </a:ext>
            </a:extLst>
          </p:cNvPr>
          <p:cNvSpPr/>
          <p:nvPr/>
        </p:nvSpPr>
        <p:spPr>
          <a:xfrm>
            <a:off x="4616871" y="2896644"/>
            <a:ext cx="5949843" cy="4364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chemeClr val="bg1"/>
                </a:solidFill>
              </a:rPr>
              <a:t>점진적인 성능 저하를 다룬 여러 연구</a:t>
            </a:r>
            <a:endParaRPr lang="en-US" altLang="ko-KR" sz="100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err="1">
                <a:solidFill>
                  <a:schemeClr val="bg1"/>
                </a:solidFill>
              </a:rPr>
              <a:t>SuperBench</a:t>
            </a:r>
            <a:r>
              <a:rPr lang="ko-KR" altLang="en-US" sz="1000" dirty="0">
                <a:solidFill>
                  <a:schemeClr val="bg1"/>
                </a:solidFill>
              </a:rPr>
              <a:t>는 문제 발생 이전에 모든 구성 요소를 정기적으로 검증하는 선제적 검증 접근 방식을 제안</a:t>
            </a:r>
            <a:endParaRPr lang="en-US" sz="1000" dirty="0">
              <a:solidFill>
                <a:schemeClr val="bg1"/>
              </a:solidFill>
              <a:latin typeface="Lato" panose="020F0502020204030203"/>
              <a:ea typeface="PT Sans" panose="020B0503020203020204" pitchFamily="34" charset="0"/>
              <a:cs typeface="Latha" panose="020B0502040204020203" pitchFamily="34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2635BA7-BE94-13A1-2091-40FA616BE417}"/>
              </a:ext>
            </a:extLst>
          </p:cNvPr>
          <p:cNvSpPr/>
          <p:nvPr/>
        </p:nvSpPr>
        <p:spPr>
          <a:xfrm>
            <a:off x="4616871" y="3959262"/>
            <a:ext cx="5949843" cy="4364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chemeClr val="bg1"/>
                </a:solidFill>
              </a:rPr>
              <a:t>동기화된 </a:t>
            </a:r>
            <a:r>
              <a:rPr lang="en-US" altLang="ko-KR" sz="1000" dirty="0">
                <a:solidFill>
                  <a:schemeClr val="bg1"/>
                </a:solidFill>
              </a:rPr>
              <a:t>AI </a:t>
            </a:r>
            <a:r>
              <a:rPr lang="ko-KR" altLang="en-US" sz="1000" dirty="0">
                <a:solidFill>
                  <a:schemeClr val="bg1"/>
                </a:solidFill>
              </a:rPr>
              <a:t>워크로드에서의 결함 허용 기법들이 존재</a:t>
            </a:r>
            <a:endParaRPr lang="en-US" altLang="ko-KR" sz="100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err="1">
                <a:solidFill>
                  <a:schemeClr val="bg1"/>
                </a:solidFill>
              </a:rPr>
              <a:t>SuperBench</a:t>
            </a:r>
            <a:r>
              <a:rPr lang="ko-KR" altLang="en-US" sz="1000" dirty="0">
                <a:solidFill>
                  <a:schemeClr val="bg1"/>
                </a:solidFill>
              </a:rPr>
              <a:t>는 고객 워크로드 가정 없이 인프라의 결함 하드웨어를 줄이는 것을 목표</a:t>
            </a:r>
            <a:endParaRPr lang="en-US" sz="1000" dirty="0">
              <a:solidFill>
                <a:schemeClr val="bg1"/>
              </a:solidFill>
              <a:latin typeface="Lato" panose="020F0502020204030203"/>
              <a:ea typeface="PT Sans" panose="020B0503020203020204" pitchFamily="34" charset="0"/>
              <a:cs typeface="Lath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977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E43310-E89F-484B-A512-61B245CA7329}"/>
              </a:ext>
            </a:extLst>
          </p:cNvPr>
          <p:cNvSpPr/>
          <p:nvPr/>
        </p:nvSpPr>
        <p:spPr>
          <a:xfrm>
            <a:off x="2162408" y="3358725"/>
            <a:ext cx="7863261" cy="8980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000" dirty="0">
                <a:solidFill>
                  <a:schemeClr val="tx2"/>
                </a:solidFill>
              </a:rPr>
              <a:t>클라우드 </a:t>
            </a:r>
            <a:r>
              <a:rPr lang="en-US" altLang="ko-KR" sz="1000" dirty="0">
                <a:solidFill>
                  <a:schemeClr val="tx2"/>
                </a:solidFill>
              </a:rPr>
              <a:t>AI </a:t>
            </a:r>
            <a:r>
              <a:rPr lang="ko-KR" altLang="en-US" sz="1000" dirty="0">
                <a:solidFill>
                  <a:schemeClr val="tx2"/>
                </a:solidFill>
              </a:rPr>
              <a:t>인프라의 고유한 중복성은 </a:t>
            </a:r>
            <a:r>
              <a:rPr lang="en-US" altLang="ko-KR" sz="1000" dirty="0">
                <a:solidFill>
                  <a:schemeClr val="tx2"/>
                </a:solidFill>
              </a:rPr>
              <a:t>AI </a:t>
            </a:r>
            <a:r>
              <a:rPr lang="ko-KR" altLang="en-US" sz="1000" dirty="0">
                <a:solidFill>
                  <a:schemeClr val="tx2"/>
                </a:solidFill>
              </a:rPr>
              <a:t>워크로드에 대해 고유한 성능 저하 패턴을 초래해 신뢰성을 저하</a:t>
            </a:r>
            <a:r>
              <a:rPr lang="en-US" altLang="ko-KR" sz="1000" dirty="0">
                <a:solidFill>
                  <a:schemeClr val="tx2"/>
                </a:solidFill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ko-KR" altLang="en-US" sz="1000" dirty="0">
                <a:solidFill>
                  <a:schemeClr val="tx2"/>
                </a:solidFill>
              </a:rPr>
              <a:t>숨겨진 성능 저하 패턴과 관련된 사건을 조사하고</a:t>
            </a:r>
            <a:r>
              <a:rPr lang="en-US" altLang="ko-KR" sz="1000" dirty="0">
                <a:solidFill>
                  <a:schemeClr val="tx2"/>
                </a:solidFill>
              </a:rPr>
              <a:t>, </a:t>
            </a:r>
            <a:r>
              <a:rPr lang="ko-KR" altLang="en-US" sz="1000" dirty="0">
                <a:solidFill>
                  <a:schemeClr val="tx2"/>
                </a:solidFill>
              </a:rPr>
              <a:t>이를 해결하기 위해 선제적 검증 시스템인 </a:t>
            </a:r>
            <a:r>
              <a:rPr lang="en-US" altLang="ko-KR" sz="1000" dirty="0" err="1">
                <a:solidFill>
                  <a:schemeClr val="tx2"/>
                </a:solidFill>
              </a:rPr>
              <a:t>SuperBench</a:t>
            </a:r>
            <a:r>
              <a:rPr lang="ko-KR" altLang="en-US" sz="1000" dirty="0">
                <a:solidFill>
                  <a:schemeClr val="tx2"/>
                </a:solidFill>
              </a:rPr>
              <a:t>를 설계</a:t>
            </a:r>
            <a:endParaRPr lang="en-US" altLang="ko-KR" sz="1000" dirty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>
                <a:solidFill>
                  <a:schemeClr val="tx2"/>
                </a:solidFill>
              </a:rPr>
              <a:t>종합적인 벤치마크 세트</a:t>
            </a:r>
            <a:r>
              <a:rPr lang="en-US" altLang="ko-KR" sz="1000" dirty="0">
                <a:solidFill>
                  <a:schemeClr val="tx2"/>
                </a:solidFill>
              </a:rPr>
              <a:t>, </a:t>
            </a:r>
            <a:r>
              <a:rPr lang="ko-KR" altLang="en-US" sz="1000" dirty="0">
                <a:solidFill>
                  <a:schemeClr val="tx2"/>
                </a:solidFill>
              </a:rPr>
              <a:t>검증 시간과 </a:t>
            </a:r>
            <a:r>
              <a:rPr lang="ko-KR" altLang="en-US" sz="1000" dirty="0" err="1">
                <a:solidFill>
                  <a:schemeClr val="tx2"/>
                </a:solidFill>
              </a:rPr>
              <a:t>커버리지를</a:t>
            </a:r>
            <a:r>
              <a:rPr lang="ko-KR" altLang="en-US" sz="1000" dirty="0">
                <a:solidFill>
                  <a:schemeClr val="tx2"/>
                </a:solidFill>
              </a:rPr>
              <a:t> 효율적으로 조절하는 </a:t>
            </a:r>
            <a:r>
              <a:rPr lang="en-US" altLang="ko-KR" sz="1000" dirty="0">
                <a:solidFill>
                  <a:schemeClr val="tx2"/>
                </a:solidFill>
              </a:rPr>
              <a:t>Selector, </a:t>
            </a:r>
            <a:r>
              <a:rPr lang="ko-KR" altLang="en-US" sz="1000" dirty="0">
                <a:solidFill>
                  <a:schemeClr val="tx2"/>
                </a:solidFill>
              </a:rPr>
              <a:t>그리고 결함을 필터링하는 </a:t>
            </a:r>
            <a:r>
              <a:rPr lang="en-US" altLang="ko-KR" sz="1000" dirty="0">
                <a:solidFill>
                  <a:schemeClr val="tx2"/>
                </a:solidFill>
              </a:rPr>
              <a:t>Validator</a:t>
            </a:r>
            <a:r>
              <a:rPr lang="ko-KR" altLang="en-US" sz="1000" dirty="0">
                <a:solidFill>
                  <a:schemeClr val="tx2"/>
                </a:solidFill>
              </a:rPr>
              <a:t>로 구성</a:t>
            </a:r>
            <a:endParaRPr lang="en-US" altLang="ko-KR" sz="1000" dirty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>
                <a:solidFill>
                  <a:schemeClr val="tx2"/>
                </a:solidFill>
              </a:rPr>
              <a:t>테스트베드와 시뮬레이션 평가 결과</a:t>
            </a:r>
            <a:r>
              <a:rPr lang="en-US" altLang="ko-KR" sz="1000" dirty="0">
                <a:solidFill>
                  <a:schemeClr val="tx2"/>
                </a:solidFill>
              </a:rPr>
              <a:t>, MTBI</a:t>
            </a:r>
            <a:r>
              <a:rPr lang="ko-KR" altLang="en-US" sz="1000" dirty="0">
                <a:solidFill>
                  <a:schemeClr val="tx2"/>
                </a:solidFill>
              </a:rPr>
              <a:t>를 </a:t>
            </a:r>
            <a:r>
              <a:rPr lang="en-US" altLang="ko-KR" sz="1000" dirty="0">
                <a:solidFill>
                  <a:schemeClr val="tx2"/>
                </a:solidFill>
              </a:rPr>
              <a:t>22.61</a:t>
            </a:r>
            <a:r>
              <a:rPr lang="ko-KR" altLang="en-US" sz="1000" dirty="0">
                <a:solidFill>
                  <a:schemeClr val="tx2"/>
                </a:solidFill>
              </a:rPr>
              <a:t>배 증가시킬 수 있음을 확인했으며</a:t>
            </a:r>
            <a:r>
              <a:rPr lang="en-US" altLang="ko-KR" sz="1000" dirty="0">
                <a:solidFill>
                  <a:schemeClr val="tx2"/>
                </a:solidFill>
              </a:rPr>
              <a:t>, </a:t>
            </a:r>
            <a:r>
              <a:rPr lang="ko-KR" altLang="en-US" sz="1000" dirty="0">
                <a:solidFill>
                  <a:schemeClr val="tx2"/>
                </a:solidFill>
              </a:rPr>
              <a:t>실제 클라우드 환경에서도 실용성을 입증했습니다</a:t>
            </a:r>
            <a:r>
              <a:rPr lang="en-US" altLang="ko-KR" sz="1000" dirty="0">
                <a:solidFill>
                  <a:schemeClr val="tx2"/>
                </a:solidFill>
              </a:rPr>
              <a:t>.</a:t>
            </a:r>
            <a:endParaRPr lang="en-US" sz="400" dirty="0">
              <a:solidFill>
                <a:schemeClr val="tx2"/>
              </a:solidFill>
              <a:latin typeface="Lato" panose="020F0502020204030203"/>
              <a:ea typeface="PT Sans" panose="020B05030202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7E845D-AC67-48E3-B59E-209DE455FF56}"/>
              </a:ext>
            </a:extLst>
          </p:cNvPr>
          <p:cNvSpPr txBox="1"/>
          <p:nvPr/>
        </p:nvSpPr>
        <p:spPr>
          <a:xfrm>
            <a:off x="4038600" y="2420368"/>
            <a:ext cx="4114800" cy="57708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ko-KR" altLang="en-US" sz="4400" dirty="0">
                <a:solidFill>
                  <a:schemeClr val="tx2">
                    <a:lumMod val="85000"/>
                    <a:lumOff val="15000"/>
                  </a:schemeClr>
                </a:solidFill>
                <a:latin typeface="Raleway Black" panose="020B0A03030101060003" pitchFamily="34" charset="0"/>
              </a:rPr>
              <a:t>결론</a:t>
            </a:r>
            <a:endParaRPr lang="id-ID" sz="4400" dirty="0">
              <a:solidFill>
                <a:schemeClr val="tx2">
                  <a:lumMod val="85000"/>
                  <a:lumOff val="15000"/>
                </a:schemeClr>
              </a:solidFill>
              <a:latin typeface="Raleway Black" panose="020B0A030301010600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8F19E7-DE37-497E-95A2-B8F9C0F863F2}"/>
              </a:ext>
            </a:extLst>
          </p:cNvPr>
          <p:cNvSpPr/>
          <p:nvPr/>
        </p:nvSpPr>
        <p:spPr>
          <a:xfrm>
            <a:off x="5958840" y="0"/>
            <a:ext cx="274320" cy="16936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D0AD60-4A69-41A5-83D4-634EDE300532}"/>
              </a:ext>
            </a:extLst>
          </p:cNvPr>
          <p:cNvSpPr/>
          <p:nvPr/>
        </p:nvSpPr>
        <p:spPr>
          <a:xfrm>
            <a:off x="5958840" y="5164316"/>
            <a:ext cx="274320" cy="16936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15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6385734-C628-4952-85D1-588268855D44}"/>
              </a:ext>
            </a:extLst>
          </p:cNvPr>
          <p:cNvSpPr txBox="1"/>
          <p:nvPr/>
        </p:nvSpPr>
        <p:spPr>
          <a:xfrm>
            <a:off x="3412194" y="2790428"/>
            <a:ext cx="5360816" cy="269304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000" dirty="0">
                <a:solidFill>
                  <a:schemeClr val="tx2">
                    <a:lumMod val="85000"/>
                    <a:lumOff val="15000"/>
                  </a:schemeClr>
                </a:solidFill>
                <a:latin typeface="Raleway Black" panose="020B0A03030101060003" pitchFamily="34" charset="0"/>
              </a:rPr>
              <a:t>THANKS</a:t>
            </a:r>
          </a:p>
          <a:p>
            <a:pPr algn="ctr">
              <a:lnSpc>
                <a:spcPts val="7000"/>
              </a:lnSpc>
            </a:pPr>
            <a:r>
              <a:rPr lang="en-US" sz="6000" dirty="0">
                <a:solidFill>
                  <a:schemeClr val="tx2">
                    <a:lumMod val="85000"/>
                    <a:lumOff val="15000"/>
                  </a:schemeClr>
                </a:solidFill>
                <a:latin typeface="Raleway Black" panose="020B0A03030101060003" pitchFamily="34" charset="0"/>
              </a:rPr>
              <a:t>FOR</a:t>
            </a:r>
          </a:p>
          <a:p>
            <a:pPr algn="ctr">
              <a:lnSpc>
                <a:spcPts val="7000"/>
              </a:lnSpc>
            </a:pPr>
            <a:r>
              <a:rPr lang="en-US" sz="6000" dirty="0">
                <a:solidFill>
                  <a:schemeClr val="tx2">
                    <a:lumMod val="85000"/>
                    <a:lumOff val="15000"/>
                  </a:schemeClr>
                </a:solidFill>
                <a:latin typeface="Raleway Black" panose="020B0A03030101060003" pitchFamily="34" charset="0"/>
              </a:rPr>
              <a:t>WATCHING</a:t>
            </a:r>
            <a:endParaRPr lang="id-ID" sz="6000" dirty="0">
              <a:solidFill>
                <a:schemeClr val="tx2">
                  <a:lumMod val="85000"/>
                  <a:lumOff val="15000"/>
                </a:schemeClr>
              </a:solidFill>
              <a:latin typeface="Raleway Black" panose="020B0A030301010600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01C34C-A686-40AB-B55E-D63C08D5CC4F}"/>
              </a:ext>
            </a:extLst>
          </p:cNvPr>
          <p:cNvSpPr txBox="1"/>
          <p:nvPr/>
        </p:nvSpPr>
        <p:spPr>
          <a:xfrm>
            <a:off x="4175760" y="5829831"/>
            <a:ext cx="384048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altLang="en-US" sz="1200" spc="600" dirty="0">
                <a:solidFill>
                  <a:schemeClr val="tx2">
                    <a:lumMod val="65000"/>
                    <a:lumOff val="35000"/>
                  </a:schemeClr>
                </a:solidFill>
                <a:latin typeface="Lato"/>
                <a:ea typeface="Roboto Slab" pitchFamily="2" charset="0"/>
                <a:cs typeface="Lato" charset="0"/>
              </a:rPr>
              <a:t>박정혁 조성환</a:t>
            </a:r>
            <a:endParaRPr lang="en-US" sz="1200" spc="600" dirty="0">
              <a:solidFill>
                <a:schemeClr val="tx2">
                  <a:lumMod val="65000"/>
                  <a:lumOff val="35000"/>
                </a:schemeClr>
              </a:solidFill>
              <a:latin typeface="Lato"/>
              <a:ea typeface="Roboto Slab" pitchFamily="2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796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EDC3B3-A869-3446-D2A5-8ADE9D8B6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2669309"/>
            <a:ext cx="3201366" cy="759691"/>
          </a:xfrm>
        </p:spPr>
        <p:txBody>
          <a:bodyPr anchor="b">
            <a:normAutofit/>
          </a:bodyPr>
          <a:lstStyle/>
          <a:p>
            <a:pPr algn="ctr"/>
            <a:r>
              <a:rPr lang="ko-KR" altLang="en-US" sz="4000" dirty="0">
                <a:solidFill>
                  <a:srgbClr val="FFFFFF"/>
                </a:solidFill>
              </a:rPr>
              <a:t>목차</a:t>
            </a:r>
          </a:p>
        </p:txBody>
      </p:sp>
      <p:sp>
        <p:nvSpPr>
          <p:cNvPr id="80" name="내용 개체 틀 2">
            <a:extLst>
              <a:ext uri="{FF2B5EF4-FFF2-40B4-BE49-F238E27FC236}">
                <a16:creationId xmlns:a16="http://schemas.microsoft.com/office/drawing/2014/main" id="{1E82D5AC-16D7-3C02-EDCE-352ECFE5E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ko-KR" altLang="en-US" sz="1800" dirty="0">
                <a:solidFill>
                  <a:schemeClr val="tx2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연구 배경</a:t>
            </a:r>
            <a:endParaRPr lang="en-US" altLang="ko-KR" sz="1800" dirty="0">
              <a:solidFill>
                <a:schemeClr val="tx2"/>
              </a:solidFill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altLang="ko-KR" sz="1800" dirty="0">
                <a:solidFill>
                  <a:schemeClr val="tx2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System design</a:t>
            </a:r>
            <a:endParaRPr lang="en-US" altLang="ko-KR" sz="1000" dirty="0">
              <a:solidFill>
                <a:schemeClr val="tx2"/>
              </a:solidFill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altLang="ko-KR" sz="1800" dirty="0" err="1">
                <a:solidFill>
                  <a:schemeClr val="tx2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Implemantation</a:t>
            </a:r>
            <a:endParaRPr lang="en-US" altLang="ko-KR" sz="1800" dirty="0">
              <a:solidFill>
                <a:schemeClr val="tx2"/>
              </a:solidFill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altLang="ko-KR" sz="1800" dirty="0">
                <a:solidFill>
                  <a:schemeClr val="tx2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Evaluation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altLang="ko-KR" sz="1800" dirty="0">
                <a:solidFill>
                  <a:schemeClr val="tx2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Related Works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altLang="ko-KR" sz="1800" dirty="0" err="1">
                <a:solidFill>
                  <a:schemeClr val="tx2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conclution</a:t>
            </a:r>
            <a:endParaRPr lang="en-US" altLang="ko-KR" sz="1800" dirty="0">
              <a:solidFill>
                <a:schemeClr val="tx2"/>
              </a:solidFill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1C425AC-E5AE-0676-34CD-175134EF7A31}"/>
              </a:ext>
            </a:extLst>
          </p:cNvPr>
          <p:cNvSpPr/>
          <p:nvPr/>
        </p:nvSpPr>
        <p:spPr>
          <a:xfrm>
            <a:off x="0" y="0"/>
            <a:ext cx="3251200" cy="685800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dirty="0"/>
              <a:t>목차</a:t>
            </a:r>
            <a:endParaRPr lang="en-US" sz="3000" dirty="0"/>
          </a:p>
          <a:p>
            <a:pPr algn="ctr"/>
            <a:endParaRPr lang="en-US" sz="3000" dirty="0"/>
          </a:p>
          <a:p>
            <a:pPr algn="ctr"/>
            <a:endParaRPr lang="en-US" sz="3000" dirty="0"/>
          </a:p>
          <a:p>
            <a:pPr algn="ctr"/>
            <a:endParaRPr lang="en-US" sz="3000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42346EC-2A3D-AB83-9ED1-28AAEEA26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048E-E148-4687-8A95-A9C0AAE1669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8501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11C64A-B707-4927-861E-8D02CC8CA887}"/>
              </a:ext>
            </a:extLst>
          </p:cNvPr>
          <p:cNvSpPr txBox="1"/>
          <p:nvPr/>
        </p:nvSpPr>
        <p:spPr>
          <a:xfrm>
            <a:off x="1309256" y="1857206"/>
            <a:ext cx="414110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ko-KR" altLang="en-US" sz="1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Bitter" panose="00000500000000000000" pitchFamily="50" charset="0"/>
                <a:ea typeface="Helmet" pitchFamily="50" charset="-128"/>
                <a:cs typeface="Helmet" pitchFamily="50" charset="-128"/>
              </a:rPr>
              <a:t>연구  배경</a:t>
            </a:r>
            <a:endParaRPr lang="en-US" sz="1200" b="1" dirty="0">
              <a:solidFill>
                <a:schemeClr val="tx2">
                  <a:lumMod val="65000"/>
                  <a:lumOff val="35000"/>
                </a:schemeClr>
              </a:solidFill>
              <a:latin typeface="Bitter" panose="00000500000000000000" pitchFamily="50" charset="0"/>
              <a:ea typeface="Helmet" pitchFamily="50" charset="-128"/>
              <a:cs typeface="Helmet" pitchFamily="50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1FEE61-6AD4-4DC4-8924-C6CDF7810CA7}"/>
              </a:ext>
            </a:extLst>
          </p:cNvPr>
          <p:cNvSpPr txBox="1"/>
          <p:nvPr/>
        </p:nvSpPr>
        <p:spPr>
          <a:xfrm>
            <a:off x="1364070" y="2153242"/>
            <a:ext cx="4142459" cy="57708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4500"/>
              </a:lnSpc>
            </a:pPr>
            <a:r>
              <a:rPr lang="en-US" sz="4400" dirty="0">
                <a:solidFill>
                  <a:schemeClr val="tx2">
                    <a:lumMod val="85000"/>
                    <a:lumOff val="15000"/>
                  </a:schemeClr>
                </a:solidFill>
                <a:latin typeface="Raleway Black" panose="020B0A03030101060003" pitchFamily="34" charset="0"/>
              </a:rPr>
              <a:t>AI Infra</a:t>
            </a:r>
            <a:endParaRPr lang="id-ID" sz="4400" dirty="0">
              <a:solidFill>
                <a:schemeClr val="tx2">
                  <a:lumMod val="85000"/>
                  <a:lumOff val="15000"/>
                </a:schemeClr>
              </a:solidFill>
              <a:latin typeface="Raleway Black" panose="020B0A030301010600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D386F4-2009-43E5-AF3F-D4A633BA91AD}"/>
              </a:ext>
            </a:extLst>
          </p:cNvPr>
          <p:cNvSpPr/>
          <p:nvPr/>
        </p:nvSpPr>
        <p:spPr>
          <a:xfrm>
            <a:off x="514169" y="3059606"/>
            <a:ext cx="5034749" cy="15732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  <a:latin typeface="Lato" panose="020F0502020204030203"/>
                <a:ea typeface="PT Sans" panose="020B0503020203020204" pitchFamily="34" charset="0"/>
                <a:cs typeface="Latha" panose="020B0502040204020203" pitchFamily="34" charset="0"/>
              </a:rPr>
              <a:t>AI </a:t>
            </a:r>
            <a:r>
              <a:rPr lang="ko-KR" altLang="en-US" sz="1400" dirty="0">
                <a:solidFill>
                  <a:schemeClr val="bg1">
                    <a:lumMod val="50000"/>
                  </a:schemeClr>
                </a:solidFill>
                <a:latin typeface="Lato" panose="020F0502020204030203"/>
                <a:ea typeface="PT Sans" panose="020B0503020203020204" pitchFamily="34" charset="0"/>
                <a:cs typeface="Latha" panose="020B0502040204020203" pitchFamily="34" charset="0"/>
              </a:rPr>
              <a:t>인프라에서 일어나는 문제점들</a:t>
            </a:r>
            <a:endParaRPr lang="en-US" altLang="ko-KR" sz="1400" dirty="0">
              <a:solidFill>
                <a:schemeClr val="bg1">
                  <a:lumMod val="50000"/>
                </a:schemeClr>
              </a:solidFill>
              <a:latin typeface="Lato" panose="020F0502020204030203"/>
              <a:ea typeface="PT Sans" panose="020B0503020203020204" pitchFamily="34" charset="0"/>
              <a:cs typeface="Latha" panose="020B0502040204020203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  <a:latin typeface="Lato" panose="020F0502020204030203"/>
                <a:ea typeface="PT Sans" panose="020B0503020203020204" pitchFamily="34" charset="0"/>
                <a:cs typeface="Latha" panose="020B0502040204020203" pitchFamily="34" charset="0"/>
              </a:rPr>
              <a:t>Gray Failure</a:t>
            </a:r>
          </a:p>
          <a:p>
            <a:pPr algn="r">
              <a:lnSpc>
                <a:spcPct val="150000"/>
              </a:lnSpc>
            </a:pP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  <a:latin typeface="Lato" panose="020F0502020204030203"/>
                <a:ea typeface="PT Sans" panose="020B0503020203020204" pitchFamily="34" charset="0"/>
                <a:cs typeface="Latha" panose="020B0502040204020203" pitchFamily="34" charset="0"/>
              </a:rPr>
              <a:t>Rapid Hardware Evolution</a:t>
            </a:r>
          </a:p>
          <a:p>
            <a:pPr algn="r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" panose="020F0502020204030203"/>
                <a:ea typeface="PT Sans" panose="020B0503020203020204" pitchFamily="34" charset="0"/>
                <a:cs typeface="Latha" panose="020B0502040204020203" pitchFamily="34" charset="0"/>
              </a:rPr>
              <a:t>Cloud Environment</a:t>
            </a:r>
          </a:p>
          <a:p>
            <a:pPr algn="r">
              <a:lnSpc>
                <a:spcPct val="15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ato" panose="020F0502020204030203"/>
                <a:ea typeface="PT Sans" panose="020B0503020203020204" pitchFamily="34" charset="0"/>
                <a:cs typeface="Latha" panose="020B0502040204020203" pitchFamily="34" charset="0"/>
              </a:rPr>
              <a:t>Software Immaturity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" panose="020F0502020204030203"/>
              <a:ea typeface="PT Sans" panose="020B0503020203020204" pitchFamily="34" charset="0"/>
              <a:cs typeface="Lato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3BB8545-1095-60C6-4028-B0BA70E6E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617" y="508090"/>
            <a:ext cx="4727428" cy="255151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AC92427-8F2B-8134-2E70-B76DD26CF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007" y="3502203"/>
            <a:ext cx="4678984" cy="268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7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B11C64A-B707-4927-861E-8D02CC8CA887}"/>
              </a:ext>
            </a:extLst>
          </p:cNvPr>
          <p:cNvSpPr txBox="1"/>
          <p:nvPr/>
        </p:nvSpPr>
        <p:spPr>
          <a:xfrm>
            <a:off x="1205369" y="1779006"/>
            <a:ext cx="4141104" cy="136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ko-KR" altLang="en-US" sz="1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Bitter" panose="00000500000000000000" pitchFamily="50" charset="0"/>
                <a:ea typeface="Helmet" pitchFamily="50" charset="-128"/>
                <a:cs typeface="Helmet" pitchFamily="50" charset="-128"/>
              </a:rPr>
              <a:t>연구</a:t>
            </a:r>
            <a:r>
              <a:rPr lang="en-US" sz="1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Bitter" panose="00000500000000000000" pitchFamily="50" charset="0"/>
                <a:ea typeface="Helmet" pitchFamily="50" charset="-128"/>
                <a:cs typeface="Helmet" pitchFamily="50" charset="-128"/>
              </a:rPr>
              <a:t> </a:t>
            </a:r>
            <a:r>
              <a:rPr lang="ko-KR" altLang="en-US" sz="1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Bitter" panose="00000500000000000000" pitchFamily="50" charset="0"/>
                <a:ea typeface="Helmet" pitchFamily="50" charset="-128"/>
                <a:cs typeface="Helmet" pitchFamily="50" charset="-128"/>
              </a:rPr>
              <a:t>배경</a:t>
            </a:r>
            <a:endParaRPr lang="en-US" sz="1200" b="1" dirty="0">
              <a:solidFill>
                <a:schemeClr val="tx2">
                  <a:lumMod val="65000"/>
                  <a:lumOff val="35000"/>
                </a:schemeClr>
              </a:solidFill>
              <a:latin typeface="Bitter" panose="00000500000000000000" pitchFamily="50" charset="0"/>
              <a:ea typeface="Helmet" pitchFamily="50" charset="-128"/>
              <a:cs typeface="Helmet" pitchFamily="50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1FEE61-6AD4-4DC4-8924-C6CDF7810CA7}"/>
              </a:ext>
            </a:extLst>
          </p:cNvPr>
          <p:cNvSpPr txBox="1"/>
          <p:nvPr/>
        </p:nvSpPr>
        <p:spPr>
          <a:xfrm>
            <a:off x="1205510" y="2025997"/>
            <a:ext cx="4142459" cy="11541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4500"/>
              </a:lnSpc>
            </a:pPr>
            <a:r>
              <a:rPr lang="en-US" sz="4400" dirty="0">
                <a:solidFill>
                  <a:schemeClr val="tx2">
                    <a:lumMod val="85000"/>
                    <a:lumOff val="15000"/>
                  </a:schemeClr>
                </a:solidFill>
                <a:latin typeface="Raleway Black" panose="020B0A03030101060003" pitchFamily="34" charset="0"/>
              </a:rPr>
              <a:t>Hardware Redundancies</a:t>
            </a:r>
            <a:endParaRPr lang="id-ID" sz="4400" dirty="0">
              <a:solidFill>
                <a:schemeClr val="tx2">
                  <a:lumMod val="85000"/>
                  <a:lumOff val="15000"/>
                </a:schemeClr>
              </a:solidFill>
              <a:latin typeface="Raleway Black" panose="020B0A030301010600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D386F4-2009-43E5-AF3F-D4A633BA91AD}"/>
              </a:ext>
            </a:extLst>
          </p:cNvPr>
          <p:cNvSpPr/>
          <p:nvPr/>
        </p:nvSpPr>
        <p:spPr>
          <a:xfrm>
            <a:off x="311724" y="3339298"/>
            <a:ext cx="5034749" cy="9341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</a:rPr>
              <a:t>Over-provisioned Networking Links</a:t>
            </a:r>
          </a:p>
          <a:p>
            <a:pPr algn="r">
              <a:lnSpc>
                <a:spcPct val="150000"/>
              </a:lnSpc>
            </a:pP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</a:rPr>
              <a:t>GPU Memory Row Remapping</a:t>
            </a:r>
            <a:endParaRPr lang="en-US" altLang="ko-KR" sz="1400" dirty="0">
              <a:solidFill>
                <a:schemeClr val="bg1">
                  <a:lumMod val="50000"/>
                </a:schemeClr>
              </a:solidFill>
              <a:latin typeface="Lato" panose="020F0502020204030203"/>
              <a:cs typeface="Lato" charset="0"/>
            </a:endParaRPr>
          </a:p>
          <a:p>
            <a:pPr algn="r">
              <a:lnSpc>
                <a:spcPct val="150000"/>
              </a:lnSpc>
            </a:pP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</a:rPr>
              <a:t>Infrastructure-wise Reliability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" panose="020F0502020204030203"/>
              <a:ea typeface="PT Sans" panose="020B0503020203020204" pitchFamily="34" charset="0"/>
              <a:cs typeface="Lato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34D1677-045B-D930-FEE8-5E4C0ABE9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25722"/>
            <a:ext cx="4836430" cy="140460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2A4630D-582E-1502-D5EB-6F83EC2FE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201" y="2669143"/>
            <a:ext cx="4663432" cy="89780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6423B3FE-65C9-F419-5D1F-350A405AB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1150" y="3848770"/>
            <a:ext cx="4194532" cy="204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42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0207D73-3F23-4656-A862-740E5E25855E}"/>
              </a:ext>
            </a:extLst>
          </p:cNvPr>
          <p:cNvSpPr txBox="1"/>
          <p:nvPr/>
        </p:nvSpPr>
        <p:spPr>
          <a:xfrm>
            <a:off x="7160455" y="1603383"/>
            <a:ext cx="430608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ko-KR" altLang="en-US" sz="1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Bitter" panose="00000500000000000000" pitchFamily="50" charset="0"/>
                <a:ea typeface="Helmet" pitchFamily="50" charset="-128"/>
                <a:cs typeface="Helmet" pitchFamily="50" charset="-128"/>
              </a:rPr>
              <a:t>연구 배경</a:t>
            </a:r>
            <a:endParaRPr lang="en-US" sz="1200" b="1" dirty="0">
              <a:solidFill>
                <a:schemeClr val="tx2">
                  <a:lumMod val="65000"/>
                  <a:lumOff val="35000"/>
                </a:schemeClr>
              </a:solidFill>
              <a:latin typeface="Bitter" panose="00000500000000000000" pitchFamily="50" charset="0"/>
              <a:ea typeface="Helmet" pitchFamily="50" charset="-128"/>
              <a:cs typeface="Helmet" pitchFamily="50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C761A4-F060-4E89-B41A-669742FA1300}"/>
              </a:ext>
            </a:extLst>
          </p:cNvPr>
          <p:cNvSpPr txBox="1"/>
          <p:nvPr/>
        </p:nvSpPr>
        <p:spPr>
          <a:xfrm>
            <a:off x="7160602" y="1850374"/>
            <a:ext cx="4307498" cy="11541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4500"/>
              </a:lnSpc>
            </a:pPr>
            <a:r>
              <a:rPr lang="en-US" sz="4400" dirty="0">
                <a:solidFill>
                  <a:schemeClr val="tx2">
                    <a:lumMod val="85000"/>
                    <a:lumOff val="15000"/>
                  </a:schemeClr>
                </a:solidFill>
                <a:latin typeface="Raleway Black" panose="020B0A03030101060003" pitchFamily="34" charset="0"/>
              </a:rPr>
              <a:t>Challenges of Validation</a:t>
            </a:r>
            <a:endParaRPr lang="id-ID" sz="4400" dirty="0">
              <a:solidFill>
                <a:schemeClr val="tx2">
                  <a:lumMod val="85000"/>
                  <a:lumOff val="15000"/>
                </a:schemeClr>
              </a:solidFill>
              <a:latin typeface="Raleway Black" panose="020B0A030301010600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8A50B0-A722-4ADE-B889-DEE81830EC10}"/>
              </a:ext>
            </a:extLst>
          </p:cNvPr>
          <p:cNvSpPr/>
          <p:nvPr/>
        </p:nvSpPr>
        <p:spPr>
          <a:xfrm>
            <a:off x="5824025" y="3518175"/>
            <a:ext cx="5642519" cy="92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Diverse Workloads</a:t>
            </a:r>
          </a:p>
          <a:p>
            <a:pPr algn="r">
              <a:lnSpc>
                <a:spcPct val="150000"/>
              </a:lnSpc>
            </a:pP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Lack of Ground-truth for Criteria</a:t>
            </a:r>
          </a:p>
          <a:p>
            <a:pPr algn="r">
              <a:lnSpc>
                <a:spcPct val="150000"/>
              </a:lnSpc>
            </a:pP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Duration and Coverage Trade-off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E0A0B6E-9D30-838F-98DB-16AF34FA9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607" y="1270084"/>
            <a:ext cx="5915851" cy="191479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AF3F197-E344-1D03-697E-5084E65FB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94" y="3673125"/>
            <a:ext cx="5223992" cy="199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27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Rectangle 256">
            <a:extLst>
              <a:ext uri="{FF2B5EF4-FFF2-40B4-BE49-F238E27FC236}">
                <a16:creationId xmlns:a16="http://schemas.microsoft.com/office/drawing/2014/main" id="{7B9A4B63-4EEC-40FA-A12A-8CE1E9A9C07F}"/>
              </a:ext>
            </a:extLst>
          </p:cNvPr>
          <p:cNvSpPr/>
          <p:nvPr/>
        </p:nvSpPr>
        <p:spPr>
          <a:xfrm>
            <a:off x="1962970" y="1201905"/>
            <a:ext cx="8262138" cy="431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1000" dirty="0" err="1">
                <a:solidFill>
                  <a:schemeClr val="bg1">
                    <a:lumMod val="50000"/>
                  </a:schemeClr>
                </a:solidFill>
                <a:latin typeface="Lato" panose="020F0502020204030203"/>
                <a:ea typeface="PT Sans" panose="020B0503020203020204" pitchFamily="34" charset="0"/>
              </a:rPr>
              <a:t>SuperBench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Lato" panose="020F0502020204030203"/>
                <a:ea typeface="PT Sans" panose="020B0503020203020204" pitchFamily="34" charset="0"/>
              </a:rPr>
              <a:t>의 시스템은 들어오는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Lato" panose="020F0502020204030203"/>
                <a:ea typeface="PT Sans" panose="020B0503020203020204" pitchFamily="34" charset="0"/>
              </a:rPr>
              <a:t> 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Lato" panose="020F0502020204030203"/>
                <a:ea typeface="PT Sans" panose="020B0503020203020204" pitchFamily="34" charset="0"/>
              </a:rPr>
              <a:t>이벤트에 따라 언제 어떤 벤치마크를 실행하는지 결정하는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Lato" panose="020F0502020204030203"/>
                <a:ea typeface="PT Sans" panose="020B0503020203020204" pitchFamily="34" charset="0"/>
              </a:rPr>
              <a:t>Selector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Lato" panose="020F0502020204030203"/>
                <a:ea typeface="PT Sans" panose="020B0503020203020204" pitchFamily="34" charset="0"/>
              </a:rPr>
              <a:t>와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  <a:latin typeface="Lato" panose="020F0502020204030203"/>
              <a:ea typeface="PT Sans" panose="020B0503020203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Lato" panose="020F0502020204030203"/>
                <a:ea typeface="PT Sans" panose="020B0503020203020204" pitchFamily="34" charset="0"/>
              </a:rPr>
              <a:t> 벤치마크 실행을 수행하고 기준을 주기적으로 업데이트하는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Lato" panose="020F0502020204030203"/>
                <a:ea typeface="PT Sans" panose="020B0503020203020204" pitchFamily="34" charset="0"/>
              </a:rPr>
              <a:t>Validator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Lato" panose="020F0502020204030203"/>
                <a:ea typeface="PT Sans" panose="020B0503020203020204" pitchFamily="34" charset="0"/>
              </a:rPr>
              <a:t>로 이루어져 있다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Lato" panose="020F0502020204030203"/>
                <a:ea typeface="PT Sans" panose="020B0503020203020204" pitchFamily="34" charset="0"/>
              </a:rPr>
              <a:t>.</a:t>
            </a:r>
            <a:endParaRPr lang="en-US" altLang="en-US" sz="1000" dirty="0">
              <a:solidFill>
                <a:schemeClr val="bg1">
                  <a:lumMod val="50000"/>
                </a:schemeClr>
              </a:solidFill>
              <a:latin typeface="Lato" panose="020F0502020204030203"/>
              <a:ea typeface="PT Sans" panose="020B0503020203020204" pitchFamily="34" charset="0"/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F25318C9-3F38-4453-A1D5-65956B93C88F}"/>
              </a:ext>
            </a:extLst>
          </p:cNvPr>
          <p:cNvSpPr txBox="1"/>
          <p:nvPr/>
        </p:nvSpPr>
        <p:spPr>
          <a:xfrm>
            <a:off x="2436439" y="373028"/>
            <a:ext cx="7315200" cy="136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ko-KR" altLang="en-US" sz="1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Bitter" panose="00000500000000000000" pitchFamily="50" charset="0"/>
                <a:ea typeface="Helmet" pitchFamily="50" charset="-128"/>
                <a:cs typeface="Helmet" pitchFamily="50" charset="-128"/>
              </a:rPr>
              <a:t>시스템</a:t>
            </a:r>
            <a:r>
              <a:rPr lang="en-US" sz="1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Bitter" panose="00000500000000000000" pitchFamily="50" charset="0"/>
                <a:ea typeface="Helmet" pitchFamily="50" charset="-128"/>
                <a:cs typeface="Helmet" pitchFamily="50" charset="-128"/>
              </a:rPr>
              <a:t> </a:t>
            </a:r>
            <a:r>
              <a:rPr lang="ko-KR" altLang="en-US" sz="1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Bitter" panose="00000500000000000000" pitchFamily="50" charset="0"/>
                <a:ea typeface="Helmet" pitchFamily="50" charset="-128"/>
                <a:cs typeface="Helmet" pitchFamily="50" charset="-128"/>
              </a:rPr>
              <a:t>디자인</a:t>
            </a:r>
            <a:endParaRPr lang="en-US" sz="1200" b="1" dirty="0">
              <a:solidFill>
                <a:schemeClr val="tx2">
                  <a:lumMod val="65000"/>
                  <a:lumOff val="35000"/>
                </a:schemeClr>
              </a:solidFill>
              <a:latin typeface="Bitter" panose="00000500000000000000" pitchFamily="50" charset="0"/>
              <a:ea typeface="Helmet" pitchFamily="50" charset="-128"/>
              <a:cs typeface="Helmet" pitchFamily="50" charset="-128"/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D350AC6E-9C20-4837-AE20-3645218794BC}"/>
              </a:ext>
            </a:extLst>
          </p:cNvPr>
          <p:cNvSpPr txBox="1"/>
          <p:nvPr/>
        </p:nvSpPr>
        <p:spPr>
          <a:xfrm>
            <a:off x="2439654" y="624824"/>
            <a:ext cx="7315200" cy="57708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400" dirty="0">
                <a:solidFill>
                  <a:schemeClr val="tx2">
                    <a:lumMod val="85000"/>
                    <a:lumOff val="15000"/>
                  </a:schemeClr>
                </a:solidFill>
                <a:latin typeface="Raleway Black" panose="020B0A03030101060003" pitchFamily="34" charset="0"/>
              </a:rPr>
              <a:t>System Design</a:t>
            </a:r>
            <a:endParaRPr lang="id-ID" sz="4400" dirty="0">
              <a:solidFill>
                <a:schemeClr val="tx2">
                  <a:lumMod val="85000"/>
                  <a:lumOff val="15000"/>
                </a:schemeClr>
              </a:solidFill>
              <a:latin typeface="Raleway Black" panose="020B0A03030101060003" pitchFamily="34" charset="0"/>
            </a:endParaRPr>
          </a:p>
        </p:txBody>
      </p:sp>
      <p:pic>
        <p:nvPicPr>
          <p:cNvPr id="245" name="그림 244">
            <a:extLst>
              <a:ext uri="{FF2B5EF4-FFF2-40B4-BE49-F238E27FC236}">
                <a16:creationId xmlns:a16="http://schemas.microsoft.com/office/drawing/2014/main" id="{FE3BA313-A9A7-79E0-B1CB-C286B9C4A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314" y="1724544"/>
            <a:ext cx="9160148" cy="476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44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47CEF6C-7ED9-4D4F-AF02-F2E27342FDAC}"/>
              </a:ext>
            </a:extLst>
          </p:cNvPr>
          <p:cNvSpPr/>
          <p:nvPr/>
        </p:nvSpPr>
        <p:spPr>
          <a:xfrm>
            <a:off x="2104697" y="1564220"/>
            <a:ext cx="7982604" cy="431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000" b="1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SuperBench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의 전체 검증 과정은 포괄적인 벤치마크 세트에 의존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벤치마크 세트는 모든 알려진 사건을 발견할 수 있어야 하며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새로운 사건이 처음 발생할 때 확장될 수 </a:t>
            </a:r>
            <a:r>
              <a:rPr lang="ko-KR" altLang="en-US" sz="1000" dirty="0" err="1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있어야함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613B61-087E-49C4-BA75-D96A7C2FC120}"/>
              </a:ext>
            </a:extLst>
          </p:cNvPr>
          <p:cNvSpPr txBox="1"/>
          <p:nvPr/>
        </p:nvSpPr>
        <p:spPr>
          <a:xfrm>
            <a:off x="5636097" y="512989"/>
            <a:ext cx="919804" cy="136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sz="1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Bitter" panose="00000500000000000000" pitchFamily="50" charset="0"/>
                <a:ea typeface="Helmet" pitchFamily="50" charset="-128"/>
                <a:cs typeface="Helmet" pitchFamily="50" charset="-128"/>
              </a:rPr>
              <a:t>System Design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55870DB-F2BE-4E90-A100-F560EAE87FE0}"/>
              </a:ext>
            </a:extLst>
          </p:cNvPr>
          <p:cNvSpPr txBox="1"/>
          <p:nvPr/>
        </p:nvSpPr>
        <p:spPr>
          <a:xfrm>
            <a:off x="1832837" y="807871"/>
            <a:ext cx="8526325" cy="57708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000" dirty="0">
                <a:solidFill>
                  <a:schemeClr val="tx2">
                    <a:lumMod val="85000"/>
                    <a:lumOff val="15000"/>
                  </a:schemeClr>
                </a:solidFill>
                <a:latin typeface="Raleway Black" panose="020B0A03030101060003" pitchFamily="34" charset="0"/>
              </a:rPr>
              <a:t>Benchmark Set Design Choices</a:t>
            </a:r>
            <a:endParaRPr lang="id-ID" sz="4000" dirty="0">
              <a:solidFill>
                <a:schemeClr val="tx2">
                  <a:lumMod val="85000"/>
                  <a:lumOff val="15000"/>
                </a:schemeClr>
              </a:solidFill>
              <a:latin typeface="Raleway Black" panose="020B0A030301010600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BE8BA6-3CF5-4616-93B6-F24F027CE764}"/>
              </a:ext>
            </a:extLst>
          </p:cNvPr>
          <p:cNvSpPr txBox="1"/>
          <p:nvPr/>
        </p:nvSpPr>
        <p:spPr>
          <a:xfrm>
            <a:off x="1201728" y="3002595"/>
            <a:ext cx="443436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>
                    <a:lumMod val="50000"/>
                  </a:schemeClr>
                </a:solidFill>
              </a:rPr>
              <a:t>End-to-end Benchmarks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Lato"/>
              <a:ea typeface="PT Sans" panose="020B0503020203020204" pitchFamily="34" charset="0"/>
              <a:cs typeface="Times Sans Serif" panose="02020603050405020304" pitchFamily="18" charset="0"/>
            </a:endParaRPr>
          </a:p>
        </p:txBody>
      </p:sp>
      <p:sp>
        <p:nvSpPr>
          <p:cNvPr id="25" name="7 CuadroTexto">
            <a:extLst>
              <a:ext uri="{FF2B5EF4-FFF2-40B4-BE49-F238E27FC236}">
                <a16:creationId xmlns:a16="http://schemas.microsoft.com/office/drawing/2014/main" id="{2F283912-CD3E-4614-AE95-A3A43432A09E}"/>
              </a:ext>
            </a:extLst>
          </p:cNvPr>
          <p:cNvSpPr txBox="1"/>
          <p:nvPr/>
        </p:nvSpPr>
        <p:spPr>
          <a:xfrm>
            <a:off x="704246" y="3613648"/>
            <a:ext cx="5429331" cy="8980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검증 과정은 특정 고객 워크로드에서 인프라의 신뢰성을 보장하는 것을 목표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여러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AI 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모델을 벤치마킹하여 고객 워크로드를 대표하고 잠재적인 성능 저하를 사전에 방지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내부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AI 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학습 플랫폼 내 워크로드의 분포를 조사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벤치마크 세트를 확장 가능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Lato"/>
              <a:ea typeface="PT Sans" panose="020B0503020203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3C0618-2AA2-4016-AC51-84BEED8F91BC}"/>
              </a:ext>
            </a:extLst>
          </p:cNvPr>
          <p:cNvSpPr txBox="1"/>
          <p:nvPr/>
        </p:nvSpPr>
        <p:spPr>
          <a:xfrm>
            <a:off x="7209926" y="3002595"/>
            <a:ext cx="443436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bg1">
                    <a:lumMod val="50000"/>
                  </a:schemeClr>
                </a:solidFill>
              </a:rPr>
              <a:t>Micro-benchmarks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Lato"/>
              <a:ea typeface="PT Sans" panose="020B0503020203020204" pitchFamily="34" charset="0"/>
              <a:cs typeface="Times Sans Serif" panose="02020603050405020304" pitchFamily="18" charset="0"/>
            </a:endParaRPr>
          </a:p>
        </p:txBody>
      </p:sp>
      <p:sp>
        <p:nvSpPr>
          <p:cNvPr id="33" name="7 CuadroTexto">
            <a:extLst>
              <a:ext uri="{FF2B5EF4-FFF2-40B4-BE49-F238E27FC236}">
                <a16:creationId xmlns:a16="http://schemas.microsoft.com/office/drawing/2014/main" id="{FC4F00EE-7B86-4A11-8DCF-20BE49B726E7}"/>
              </a:ext>
            </a:extLst>
          </p:cNvPr>
          <p:cNvSpPr txBox="1"/>
          <p:nvPr/>
        </p:nvSpPr>
        <p:spPr>
          <a:xfrm>
            <a:off x="6484413" y="3613648"/>
            <a:ext cx="5885393" cy="66723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특정 하드웨어 구성 요소에 접근할 때 특이한 패턴을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가진 워크로드가 존재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구성 요소별 마이크로 벤치마크를 사용</a:t>
            </a:r>
            <a:endParaRPr lang="en-US" altLang="ko-KR" sz="10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</a:rPr>
              <a:t>가장 일반적인 워크로드 패턴이나 기본 연산을 모방하기 위해 패턴별 마이크로 벤치마크를 도출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Lato"/>
              <a:ea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073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995E5-8273-7EAD-640A-9E5592BA5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B77FCBB-0982-B9EE-4034-4E004BDCF6AB}"/>
              </a:ext>
            </a:extLst>
          </p:cNvPr>
          <p:cNvSpPr txBox="1"/>
          <p:nvPr/>
        </p:nvSpPr>
        <p:spPr>
          <a:xfrm>
            <a:off x="792933" y="953263"/>
            <a:ext cx="4316928" cy="136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sz="1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Bitter" panose="00000500000000000000" pitchFamily="50" charset="0"/>
                <a:ea typeface="Helmet" pitchFamily="50" charset="-128"/>
                <a:cs typeface="Helmet" pitchFamily="50" charset="-128"/>
              </a:rPr>
              <a:t>System Design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21F200-4D4E-97AD-93EC-9D3108F39232}"/>
              </a:ext>
            </a:extLst>
          </p:cNvPr>
          <p:cNvSpPr txBox="1"/>
          <p:nvPr/>
        </p:nvSpPr>
        <p:spPr>
          <a:xfrm>
            <a:off x="793080" y="1200254"/>
            <a:ext cx="4318341" cy="11541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4500"/>
              </a:lnSpc>
            </a:pPr>
            <a:r>
              <a:rPr lang="en-US" sz="4400" dirty="0">
                <a:solidFill>
                  <a:schemeClr val="tx2">
                    <a:lumMod val="85000"/>
                    <a:lumOff val="15000"/>
                  </a:schemeClr>
                </a:solidFill>
                <a:latin typeface="Raleway Black" panose="020B0A03030101060003" pitchFamily="34" charset="0"/>
              </a:rPr>
              <a:t>Benchmark</a:t>
            </a:r>
          </a:p>
          <a:p>
            <a:pPr algn="r">
              <a:lnSpc>
                <a:spcPts val="4500"/>
              </a:lnSpc>
            </a:pPr>
            <a:r>
              <a:rPr lang="en-US" sz="4400" dirty="0">
                <a:solidFill>
                  <a:schemeClr val="tx2">
                    <a:lumMod val="85000"/>
                    <a:lumOff val="15000"/>
                  </a:schemeClr>
                </a:solidFill>
                <a:latin typeface="Raleway Black" panose="020B0A03030101060003" pitchFamily="34" charset="0"/>
              </a:rPr>
              <a:t>Selection</a:t>
            </a:r>
            <a:endParaRPr lang="id-ID" sz="4400" dirty="0">
              <a:solidFill>
                <a:schemeClr val="tx2">
                  <a:lumMod val="85000"/>
                  <a:lumOff val="15000"/>
                </a:schemeClr>
              </a:solidFill>
              <a:latin typeface="Raleway Black" panose="020B0A03030101060003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3D8102F-3296-0E03-AD50-0B8085A77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142" y="921048"/>
            <a:ext cx="5616002" cy="4931124"/>
          </a:xfrm>
          <a:prstGeom prst="rect">
            <a:avLst/>
          </a:prstGeom>
        </p:spPr>
      </p:pic>
      <p:sp>
        <p:nvSpPr>
          <p:cNvPr id="5" name="Rectangle: Rounded Corners 26">
            <a:extLst>
              <a:ext uri="{FF2B5EF4-FFF2-40B4-BE49-F238E27FC236}">
                <a16:creationId xmlns:a16="http://schemas.microsoft.com/office/drawing/2014/main" id="{31267924-4335-4997-92AC-A256AC3BD436}"/>
              </a:ext>
            </a:extLst>
          </p:cNvPr>
          <p:cNvSpPr/>
          <p:nvPr/>
        </p:nvSpPr>
        <p:spPr>
          <a:xfrm>
            <a:off x="1246949" y="3045865"/>
            <a:ext cx="558800" cy="55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2000" b="1" dirty="0">
              <a:solidFill>
                <a:schemeClr val="tx2">
                  <a:lumMod val="65000"/>
                  <a:lumOff val="35000"/>
                </a:schemeClr>
              </a:solidFill>
              <a:latin typeface="Lato" panose="020F0502020204030203"/>
              <a:ea typeface="PT Sans" panose="020B0503020203020204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27">
            <a:extLst>
              <a:ext uri="{FF2B5EF4-FFF2-40B4-BE49-F238E27FC236}">
                <a16:creationId xmlns:a16="http://schemas.microsoft.com/office/drawing/2014/main" id="{049AF913-5252-4F6D-8D65-22252F8C8E0D}"/>
              </a:ext>
            </a:extLst>
          </p:cNvPr>
          <p:cNvSpPr txBox="1"/>
          <p:nvPr/>
        </p:nvSpPr>
        <p:spPr>
          <a:xfrm>
            <a:off x="1971224" y="3007765"/>
            <a:ext cx="236351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Offline Probability Model</a:t>
            </a:r>
            <a:endParaRPr lang="en-US" sz="1600" b="1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7 CuadroTexto">
            <a:extLst>
              <a:ext uri="{FF2B5EF4-FFF2-40B4-BE49-F238E27FC236}">
                <a16:creationId xmlns:a16="http://schemas.microsoft.com/office/drawing/2014/main" id="{58DCA90B-D8ED-4315-8056-60B24769DA50}"/>
              </a:ext>
            </a:extLst>
          </p:cNvPr>
          <p:cNvSpPr txBox="1"/>
          <p:nvPr/>
        </p:nvSpPr>
        <p:spPr>
          <a:xfrm>
            <a:off x="1971222" y="3346319"/>
            <a:ext cx="3138639" cy="66723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모든 노드가 동일한 사건 확률 분포를 가진다고 가정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Cox-Time 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모델을 사용해 과거 사건 데이터를 기반으로 사건 발생 확률을 예측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29">
            <a:extLst>
              <a:ext uri="{FF2B5EF4-FFF2-40B4-BE49-F238E27FC236}">
                <a16:creationId xmlns:a16="http://schemas.microsoft.com/office/drawing/2014/main" id="{9841A031-A840-4BEB-B8EB-C09624A4E683}"/>
              </a:ext>
            </a:extLst>
          </p:cNvPr>
          <p:cNvSpPr txBox="1"/>
          <p:nvPr/>
        </p:nvSpPr>
        <p:spPr>
          <a:xfrm>
            <a:off x="1205174" y="3171376"/>
            <a:ext cx="6400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  <a:latin typeface="Lato" panose="020F0502020204030203"/>
                <a:ea typeface="PT Sans" panose="020B0503020203020204" pitchFamily="34" charset="0"/>
                <a:cs typeface="Lato" charset="0"/>
              </a:rPr>
              <a:t>01</a:t>
            </a:r>
          </a:p>
        </p:txBody>
      </p:sp>
      <p:sp>
        <p:nvSpPr>
          <p:cNvPr id="9" name="Rectangle: Rounded Corners 31">
            <a:extLst>
              <a:ext uri="{FF2B5EF4-FFF2-40B4-BE49-F238E27FC236}">
                <a16:creationId xmlns:a16="http://schemas.microsoft.com/office/drawing/2014/main" id="{F1B3B3FC-3089-4873-96A8-96A17D64F391}"/>
              </a:ext>
            </a:extLst>
          </p:cNvPr>
          <p:cNvSpPr/>
          <p:nvPr/>
        </p:nvSpPr>
        <p:spPr>
          <a:xfrm>
            <a:off x="1246948" y="4689673"/>
            <a:ext cx="558800" cy="5588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2000" b="1" dirty="0">
              <a:solidFill>
                <a:schemeClr val="tx2">
                  <a:lumMod val="65000"/>
                  <a:lumOff val="35000"/>
                </a:schemeClr>
              </a:solidFill>
              <a:latin typeface="Lato" panose="020F0502020204030203"/>
              <a:ea typeface="PT Sans" panose="020B0503020203020204" pitchFamily="34" charset="0"/>
              <a:cs typeface="Lato" panose="020F0502020204030203" pitchFamily="34" charset="0"/>
            </a:endParaRPr>
          </a:p>
        </p:txBody>
      </p:sp>
      <p:sp>
        <p:nvSpPr>
          <p:cNvPr id="13" name="TextBox 32">
            <a:extLst>
              <a:ext uri="{FF2B5EF4-FFF2-40B4-BE49-F238E27FC236}">
                <a16:creationId xmlns:a16="http://schemas.microsoft.com/office/drawing/2014/main" id="{95826832-E903-44BD-B72C-6A241C842EC9}"/>
              </a:ext>
            </a:extLst>
          </p:cNvPr>
          <p:cNvSpPr txBox="1"/>
          <p:nvPr/>
        </p:nvSpPr>
        <p:spPr>
          <a:xfrm>
            <a:off x="1971222" y="4651573"/>
            <a:ext cx="274502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Online Selection Algorithm</a:t>
            </a:r>
            <a:endParaRPr lang="en-US" sz="1600" b="1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7 CuadroTexto">
            <a:extLst>
              <a:ext uri="{FF2B5EF4-FFF2-40B4-BE49-F238E27FC236}">
                <a16:creationId xmlns:a16="http://schemas.microsoft.com/office/drawing/2014/main" id="{767E2EC1-264E-48F3-B39F-D444BCFFB790}"/>
              </a:ext>
            </a:extLst>
          </p:cNvPr>
          <p:cNvSpPr txBox="1"/>
          <p:nvPr/>
        </p:nvSpPr>
        <p:spPr>
          <a:xfrm>
            <a:off x="1971221" y="4990127"/>
            <a:ext cx="3138639" cy="4317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탐욕 알고리즘을 사용해 벤치마크 하위 집합을 선택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사건 발생 확률을 줄이고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ko-KR" altLang="en-US" sz="10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벤치마크 시간을 최소화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TextBox 34">
            <a:extLst>
              <a:ext uri="{FF2B5EF4-FFF2-40B4-BE49-F238E27FC236}">
                <a16:creationId xmlns:a16="http://schemas.microsoft.com/office/drawing/2014/main" id="{D466BADA-5411-410A-A842-9729860FBA3B}"/>
              </a:ext>
            </a:extLst>
          </p:cNvPr>
          <p:cNvSpPr txBox="1"/>
          <p:nvPr/>
        </p:nvSpPr>
        <p:spPr>
          <a:xfrm>
            <a:off x="1205173" y="4815184"/>
            <a:ext cx="64008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  <a:latin typeface="Lato" panose="020F0502020204030203"/>
                <a:ea typeface="PT Sans" panose="020B0503020203020204" pitchFamily="34" charset="0"/>
                <a:cs typeface="Lato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472172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B4346BF-70B0-4F70-8814-3BF8D930785B}"/>
              </a:ext>
            </a:extLst>
          </p:cNvPr>
          <p:cNvSpPr txBox="1"/>
          <p:nvPr/>
        </p:nvSpPr>
        <p:spPr>
          <a:xfrm>
            <a:off x="6800117" y="2197003"/>
            <a:ext cx="4316928" cy="136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sz="12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Bitter" panose="00000500000000000000" pitchFamily="50" charset="0"/>
                <a:ea typeface="Helmet" pitchFamily="50" charset="-128"/>
                <a:cs typeface="Helmet" pitchFamily="50" charset="-128"/>
              </a:rPr>
              <a:t>Implementation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7DA2AB-F8B7-4F6C-AD08-5FE04ED7509A}"/>
              </a:ext>
            </a:extLst>
          </p:cNvPr>
          <p:cNvSpPr txBox="1"/>
          <p:nvPr/>
        </p:nvSpPr>
        <p:spPr>
          <a:xfrm>
            <a:off x="6800264" y="2443994"/>
            <a:ext cx="4318341" cy="11541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4500"/>
              </a:lnSpc>
            </a:pPr>
            <a:r>
              <a:rPr lang="en-US" sz="4400" dirty="0">
                <a:solidFill>
                  <a:schemeClr val="tx2">
                    <a:lumMod val="85000"/>
                    <a:lumOff val="15000"/>
                  </a:schemeClr>
                </a:solidFill>
                <a:latin typeface="Raleway Black" panose="020B0A03030101060003" pitchFamily="34" charset="0"/>
              </a:rPr>
              <a:t>Benchmark</a:t>
            </a:r>
          </a:p>
          <a:p>
            <a:pPr algn="r">
              <a:lnSpc>
                <a:spcPts val="4500"/>
              </a:lnSpc>
            </a:pPr>
            <a:r>
              <a:rPr lang="en-US" sz="4400" dirty="0">
                <a:solidFill>
                  <a:schemeClr val="tx2">
                    <a:lumMod val="85000"/>
                    <a:lumOff val="15000"/>
                  </a:schemeClr>
                </a:solidFill>
                <a:latin typeface="Raleway Black" panose="020B0A03030101060003" pitchFamily="34" charset="0"/>
              </a:rPr>
              <a:t>Criteria</a:t>
            </a:r>
            <a:endParaRPr lang="id-ID" sz="4400" dirty="0">
              <a:solidFill>
                <a:schemeClr val="tx2">
                  <a:lumMod val="85000"/>
                  <a:lumOff val="15000"/>
                </a:schemeClr>
              </a:solidFill>
              <a:latin typeface="Raleway Black" panose="020B0A030301010600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F5CA5A-3BA0-4BCC-81B8-599BD4D08CE2}"/>
              </a:ext>
            </a:extLst>
          </p:cNvPr>
          <p:cNvSpPr/>
          <p:nvPr/>
        </p:nvSpPr>
        <p:spPr>
          <a:xfrm>
            <a:off x="6724054" y="3708315"/>
            <a:ext cx="4469054" cy="13597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chemeClr val="tx2"/>
                </a:solidFill>
              </a:rPr>
              <a:t>노드와 선택된 벤치마크 기반으로</a:t>
            </a:r>
            <a:r>
              <a:rPr lang="en-US" altLang="ko-KR" sz="1000" dirty="0">
                <a:solidFill>
                  <a:schemeClr val="tx2"/>
                </a:solidFill>
              </a:rPr>
              <a:t>, Validator</a:t>
            </a:r>
            <a:r>
              <a:rPr lang="ko-KR" altLang="en-US" sz="1000" dirty="0">
                <a:solidFill>
                  <a:schemeClr val="tx2"/>
                </a:solidFill>
              </a:rPr>
              <a:t>는 벤치마크를 실행하여 결과 산출</a:t>
            </a:r>
            <a:endParaRPr lang="en-US" altLang="ko-KR" sz="1000" dirty="0">
              <a:solidFill>
                <a:schemeClr val="tx2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chemeClr val="tx2"/>
                </a:solidFill>
              </a:rPr>
              <a:t>처음으로 검증을 수행할 때는 모든 벤치마크를 실행</a:t>
            </a:r>
            <a:r>
              <a:rPr lang="en-US" altLang="ko-KR" sz="1000" dirty="0">
                <a:solidFill>
                  <a:schemeClr val="tx2"/>
                </a:solidFill>
              </a:rPr>
              <a:t>, </a:t>
            </a:r>
            <a:r>
              <a:rPr lang="ko-KR" altLang="en-US" sz="1000" dirty="0">
                <a:solidFill>
                  <a:schemeClr val="tx2"/>
                </a:solidFill>
              </a:rPr>
              <a:t>모든 노드의 결과를 바탕으로 오프라인을 기준을 학습</a:t>
            </a:r>
            <a:r>
              <a:rPr lang="en-US" altLang="ko-KR" sz="1000" dirty="0">
                <a:solidFill>
                  <a:schemeClr val="tx2"/>
                </a:solidFill>
              </a:rPr>
              <a:t>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chemeClr val="tx2"/>
                </a:solidFill>
              </a:rPr>
              <a:t>이후 선택적 검증에서는 온라인 결함 필터링을 통해 결과를 기준과 비교</a:t>
            </a:r>
            <a:r>
              <a:rPr lang="en-US" altLang="ko-KR" sz="1000" dirty="0">
                <a:solidFill>
                  <a:schemeClr val="tx2"/>
                </a:solidFill>
              </a:rPr>
              <a:t> </a:t>
            </a:r>
            <a:r>
              <a:rPr lang="ko-KR" altLang="en-US" sz="1000" dirty="0">
                <a:solidFill>
                  <a:schemeClr val="tx2"/>
                </a:solidFill>
              </a:rPr>
              <a:t>기준을 위반하는 경우 해당 노드를 결함 노드로 판단</a:t>
            </a:r>
            <a:r>
              <a:rPr lang="en-US" altLang="ko-KR" sz="1000" dirty="0">
                <a:solidFill>
                  <a:schemeClr val="tx2"/>
                </a:solidFill>
              </a:rPr>
              <a:t>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>
                <a:solidFill>
                  <a:schemeClr val="tx2"/>
                </a:solidFill>
              </a:rPr>
              <a:t>Validator</a:t>
            </a:r>
            <a:r>
              <a:rPr lang="ko-KR" altLang="en-US" sz="1000" dirty="0">
                <a:solidFill>
                  <a:schemeClr val="tx2"/>
                </a:solidFill>
              </a:rPr>
              <a:t>는 또한 반복성을 위해 벤치마크 파라미터를 조정</a:t>
            </a:r>
            <a:r>
              <a:rPr lang="en-US" altLang="ko-KR" sz="1000" dirty="0">
                <a:solidFill>
                  <a:schemeClr val="tx2"/>
                </a:solidFill>
              </a:rPr>
              <a:t>.</a:t>
            </a:r>
            <a:endParaRPr lang="en-US" sz="1000" dirty="0">
              <a:solidFill>
                <a:schemeClr val="tx2"/>
              </a:solidFill>
              <a:latin typeface="Lato" panose="020F0502020204030203"/>
              <a:ea typeface="PT Sans" panose="020B0503020203020204" pitchFamily="34" charset="0"/>
              <a:cs typeface="Lato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A97471C-A2E5-82B1-0113-CED51C929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23" y="1071306"/>
            <a:ext cx="6077798" cy="45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01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Child">
      <a:dk1>
        <a:srgbClr val="6787B7"/>
      </a:dk1>
      <a:lt1>
        <a:sysClr val="window" lastClr="FFFFFF"/>
      </a:lt1>
      <a:dk2>
        <a:srgbClr val="000000"/>
      </a:dk2>
      <a:lt2>
        <a:srgbClr val="F8F8F8"/>
      </a:lt2>
      <a:accent1>
        <a:srgbClr val="EAEAEA"/>
      </a:accent1>
      <a:accent2>
        <a:srgbClr val="DDDDDD"/>
      </a:accent2>
      <a:accent3>
        <a:srgbClr val="080808"/>
      </a:accent3>
      <a:accent4>
        <a:srgbClr val="111111"/>
      </a:accent4>
      <a:accent5>
        <a:srgbClr val="1C1C1C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61DC1ADED5B0624897BF1D790E8272F7" ma:contentTypeVersion="5" ma:contentTypeDescription="새 문서를 만듭니다." ma:contentTypeScope="" ma:versionID="06625d27340417762747e2c4d89973ba">
  <xsd:schema xmlns:xsd="http://www.w3.org/2001/XMLSchema" xmlns:xs="http://www.w3.org/2001/XMLSchema" xmlns:p="http://schemas.microsoft.com/office/2006/metadata/properties" xmlns:ns3="e35bccc9-5e2c-41af-b73a-fbc2d5cddcab" targetNamespace="http://schemas.microsoft.com/office/2006/metadata/properties" ma:root="true" ma:fieldsID="c2ad89d43f35899fb2f6a50470fae98e" ns3:_="">
    <xsd:import namespace="e35bccc9-5e2c-41af-b73a-fbc2d5cddcab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5bccc9-5e2c-41af-b73a-fbc2d5cddcab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103427-048F-4A56-A645-5DD58B8561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5bccc9-5e2c-41af-b73a-fbc2d5cddc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22D240-5EDD-434D-B20F-E68A4E8A57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6B0186-B069-4BFD-B665-593A12FD0AB9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e35bccc9-5e2c-41af-b73a-fbc2d5cddca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55891</TotalTime>
  <Words>1030</Words>
  <Application>Microsoft Office PowerPoint</Application>
  <PresentationFormat>와이드스크린</PresentationFormat>
  <Paragraphs>139</Paragraphs>
  <Slides>16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6" baseType="lpstr">
      <vt:lpstr>Bitter</vt:lpstr>
      <vt:lpstr>Pretendard</vt:lpstr>
      <vt:lpstr>ADLaM Display</vt:lpstr>
      <vt:lpstr>Arial</vt:lpstr>
      <vt:lpstr>Calibri</vt:lpstr>
      <vt:lpstr>Lato</vt:lpstr>
      <vt:lpstr>PT Sans</vt:lpstr>
      <vt:lpstr>Raleway Black</vt:lpstr>
      <vt:lpstr>Wingdings</vt:lpstr>
      <vt:lpstr>Office Theme</vt:lpstr>
      <vt:lpstr>PowerPoint 프레젠테이션</vt:lpstr>
      <vt:lpstr>목차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Dewa</dc:creator>
  <cp:lastModifiedBy>조성환</cp:lastModifiedBy>
  <cp:revision>3919</cp:revision>
  <dcterms:created xsi:type="dcterms:W3CDTF">2014-10-14T06:21:58Z</dcterms:created>
  <dcterms:modified xsi:type="dcterms:W3CDTF">2024-11-11T03:03:47Z</dcterms:modified>
  <cp:category>Natural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0x01010061DC1ADED5B0624897BF1D790E8272F7</vt:lpwstr>
  </property>
</Properties>
</file>