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5" r:id="rId2"/>
    <p:sldId id="431" r:id="rId3"/>
    <p:sldId id="432" r:id="rId4"/>
    <p:sldId id="433" r:id="rId5"/>
    <p:sldId id="434" r:id="rId6"/>
    <p:sldId id="435" r:id="rId7"/>
    <p:sldId id="436" r:id="rId8"/>
    <p:sldId id="440" r:id="rId9"/>
    <p:sldId id="441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8" r:id="rId22"/>
    <p:sldId id="454" r:id="rId23"/>
    <p:sldId id="456" r:id="rId24"/>
    <p:sldId id="457" r:id="rId25"/>
    <p:sldId id="455" r:id="rId26"/>
    <p:sldId id="425" r:id="rId27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100"/>
    <a:srgbClr val="59CCFF"/>
    <a:srgbClr val="326CE5"/>
    <a:srgbClr val="CBB3FF"/>
    <a:srgbClr val="C5ABFF"/>
    <a:srgbClr val="DFD1FF"/>
    <a:srgbClr val="F4EFFF"/>
    <a:srgbClr val="EAC4E3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AF3ED-D270-499A-8264-E1290FE066AC}" v="810" dt="2024-12-02T18:49:49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88" autoAdjust="0"/>
  </p:normalViewPr>
  <p:slideViewPr>
    <p:cSldViewPr snapToGrid="0">
      <p:cViewPr>
        <p:scale>
          <a:sx n="75" d="100"/>
          <a:sy n="75" d="100"/>
        </p:scale>
        <p:origin x="54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신주용" userId="6564ea98-62ab-4aab-8b8b-1a037796269d" providerId="ADAL" clId="{B3CA9D00-5615-4AC1-99F2-A9EE967EB9D6}"/>
    <pc:docChg chg="undo custSel addSld delSld modSld sldOrd modMainMaster addSection modSection">
      <pc:chgData name="신주용" userId="6564ea98-62ab-4aab-8b8b-1a037796269d" providerId="ADAL" clId="{B3CA9D00-5615-4AC1-99F2-A9EE967EB9D6}" dt="2024-08-11T16:45:51.663" v="1024" actId="20577"/>
      <pc:docMkLst>
        <pc:docMk/>
      </pc:docMkLst>
      <pc:sldChg chg="addSp delSp modSp mod">
        <pc:chgData name="신주용" userId="6564ea98-62ab-4aab-8b8b-1a037796269d" providerId="ADAL" clId="{B3CA9D00-5615-4AC1-99F2-A9EE967EB9D6}" dt="2024-08-11T08:54:00.864" v="86" actId="20577"/>
        <pc:sldMkLst>
          <pc:docMk/>
          <pc:sldMk cId="4145178339" sldId="265"/>
        </pc:sldMkLst>
        <pc:spChg chg="mod">
          <ac:chgData name="신주용" userId="6564ea98-62ab-4aab-8b8b-1a037796269d" providerId="ADAL" clId="{B3CA9D00-5615-4AC1-99F2-A9EE967EB9D6}" dt="2024-08-11T08:53:25.681" v="69" actId="20577"/>
          <ac:spMkLst>
            <pc:docMk/>
            <pc:sldMk cId="4145178339" sldId="265"/>
            <ac:spMk id="2" creationId="{9789C6DC-F18B-2B94-FB00-74E3A519F5F0}"/>
          </ac:spMkLst>
        </pc:spChg>
        <pc:spChg chg="mod">
          <ac:chgData name="신주용" userId="6564ea98-62ab-4aab-8b8b-1a037796269d" providerId="ADAL" clId="{B3CA9D00-5615-4AC1-99F2-A9EE967EB9D6}" dt="2024-08-11T08:53:41.519" v="82" actId="20577"/>
          <ac:spMkLst>
            <pc:docMk/>
            <pc:sldMk cId="4145178339" sldId="265"/>
            <ac:spMk id="3" creationId="{FD6788F7-FD7A-2AC7-BBC4-14C7CFC2755D}"/>
          </ac:spMkLst>
        </pc:spChg>
        <pc:spChg chg="del">
          <ac:chgData name="신주용" userId="6564ea98-62ab-4aab-8b8b-1a037796269d" providerId="ADAL" clId="{B3CA9D00-5615-4AC1-99F2-A9EE967EB9D6}" dt="2024-08-11T08:53:56.526" v="83" actId="478"/>
          <ac:spMkLst>
            <pc:docMk/>
            <pc:sldMk cId="4145178339" sldId="265"/>
            <ac:spMk id="4" creationId="{E3786496-7E64-3D72-D20A-2C20B20A4C01}"/>
          </ac:spMkLst>
        </pc:spChg>
        <pc:spChg chg="mod">
          <ac:chgData name="신주용" userId="6564ea98-62ab-4aab-8b8b-1a037796269d" providerId="ADAL" clId="{B3CA9D00-5615-4AC1-99F2-A9EE967EB9D6}" dt="2024-08-11T08:54:00.864" v="86" actId="20577"/>
          <ac:spMkLst>
            <pc:docMk/>
            <pc:sldMk cId="4145178339" sldId="265"/>
            <ac:spMk id="5" creationId="{C4482BE7-4512-A24D-5799-21E09166ECB1}"/>
          </ac:spMkLst>
        </pc:spChg>
        <pc:spChg chg="mod">
          <ac:chgData name="신주용" userId="6564ea98-62ab-4aab-8b8b-1a037796269d" providerId="ADAL" clId="{B3CA9D00-5615-4AC1-99F2-A9EE967EB9D6}" dt="2024-08-11T08:49:14.712" v="13" actId="20577"/>
          <ac:spMkLst>
            <pc:docMk/>
            <pc:sldMk cId="4145178339" sldId="265"/>
            <ac:spMk id="6" creationId="{6B3C61A6-AFDF-2757-A52C-9DFD48E07842}"/>
          </ac:spMkLst>
        </pc:spChg>
        <pc:spChg chg="add del mod">
          <ac:chgData name="신주용" userId="6564ea98-62ab-4aab-8b8b-1a037796269d" providerId="ADAL" clId="{B3CA9D00-5615-4AC1-99F2-A9EE967EB9D6}" dt="2024-08-11T08:53:59.846" v="85" actId="478"/>
          <ac:spMkLst>
            <pc:docMk/>
            <pc:sldMk cId="4145178339" sldId="265"/>
            <ac:spMk id="8" creationId="{6370ED67-6246-1E41-7DB5-D3A2D8BCA566}"/>
          </ac:spMkLst>
        </pc:spChg>
      </pc:sldChg>
      <pc:sldChg chg="addSp delSp modSp new del mod">
        <pc:chgData name="신주용" userId="6564ea98-62ab-4aab-8b8b-1a037796269d" providerId="ADAL" clId="{B3CA9D00-5615-4AC1-99F2-A9EE967EB9D6}" dt="2024-08-11T16:40:32.252" v="928" actId="47"/>
        <pc:sldMkLst>
          <pc:docMk/>
          <pc:sldMk cId="1317582667" sldId="266"/>
        </pc:sldMkLst>
        <pc:spChg chg="mod">
          <ac:chgData name="신주용" userId="6564ea98-62ab-4aab-8b8b-1a037796269d" providerId="ADAL" clId="{B3CA9D00-5615-4AC1-99F2-A9EE967EB9D6}" dt="2024-08-11T13:58:10.598" v="331" actId="20577"/>
          <ac:spMkLst>
            <pc:docMk/>
            <pc:sldMk cId="1317582667" sldId="266"/>
            <ac:spMk id="2" creationId="{FB676533-87F2-60FE-61DF-84632417EF8F}"/>
          </ac:spMkLst>
        </pc:spChg>
        <pc:spChg chg="mod">
          <ac:chgData name="신주용" userId="6564ea98-62ab-4aab-8b8b-1a037796269d" providerId="ADAL" clId="{B3CA9D00-5615-4AC1-99F2-A9EE967EB9D6}" dt="2024-08-11T14:09:17.455" v="912" actId="20577"/>
          <ac:spMkLst>
            <pc:docMk/>
            <pc:sldMk cId="1317582667" sldId="266"/>
            <ac:spMk id="3" creationId="{2E82D2DC-1F1A-2BD8-B1EA-E678ED250E67}"/>
          </ac:spMkLst>
        </pc:spChg>
        <pc:spChg chg="mod">
          <ac:chgData name="신주용" userId="6564ea98-62ab-4aab-8b8b-1a037796269d" providerId="ADAL" clId="{B3CA9D00-5615-4AC1-99F2-A9EE967EB9D6}" dt="2024-08-11T13:55:22.077" v="237"/>
          <ac:spMkLst>
            <pc:docMk/>
            <pc:sldMk cId="1317582667" sldId="266"/>
            <ac:spMk id="5" creationId="{4BA0E5AE-D8F1-A45E-00C5-E8DF43C38D13}"/>
          </ac:spMkLst>
        </pc:spChg>
        <pc:picChg chg="add del">
          <ac:chgData name="신주용" userId="6564ea98-62ab-4aab-8b8b-1a037796269d" providerId="ADAL" clId="{B3CA9D00-5615-4AC1-99F2-A9EE967EB9D6}" dt="2024-08-11T13:55:57.831" v="260" actId="22"/>
          <ac:picMkLst>
            <pc:docMk/>
            <pc:sldMk cId="1317582667" sldId="266"/>
            <ac:picMk id="7" creationId="{C7C2574F-CC03-CD11-719E-A5C499B3A78A}"/>
          </ac:picMkLst>
        </pc:picChg>
        <pc:picChg chg="add mod">
          <ac:chgData name="신주용" userId="6564ea98-62ab-4aab-8b8b-1a037796269d" providerId="ADAL" clId="{B3CA9D00-5615-4AC1-99F2-A9EE967EB9D6}" dt="2024-08-11T14:08:52.806" v="833" actId="1076"/>
          <ac:picMkLst>
            <pc:docMk/>
            <pc:sldMk cId="1317582667" sldId="266"/>
            <ac:picMk id="9" creationId="{DC9FEC10-15A1-BD04-24D7-30C4908D1CA4}"/>
          </ac:picMkLst>
        </pc:picChg>
      </pc:sldChg>
      <pc:sldChg chg="addSp delSp modSp new mod">
        <pc:chgData name="신주용" userId="6564ea98-62ab-4aab-8b8b-1a037796269d" providerId="ADAL" clId="{B3CA9D00-5615-4AC1-99F2-A9EE967EB9D6}" dt="2024-08-11T13:58:49.042" v="362" actId="20577"/>
        <pc:sldMkLst>
          <pc:docMk/>
          <pc:sldMk cId="1428083019" sldId="267"/>
        </pc:sldMkLst>
        <pc:spChg chg="mod">
          <ac:chgData name="신주용" userId="6564ea98-62ab-4aab-8b8b-1a037796269d" providerId="ADAL" clId="{B3CA9D00-5615-4AC1-99F2-A9EE967EB9D6}" dt="2024-08-11T13:56:01.999" v="267" actId="20577"/>
          <ac:spMkLst>
            <pc:docMk/>
            <pc:sldMk cId="1428083019" sldId="267"/>
            <ac:spMk id="2" creationId="{F12A3DE7-87D1-FA52-EEEF-E7F40EEF72DF}"/>
          </ac:spMkLst>
        </pc:spChg>
        <pc:spChg chg="add del mod">
          <ac:chgData name="신주용" userId="6564ea98-62ab-4aab-8b8b-1a037796269d" providerId="ADAL" clId="{B3CA9D00-5615-4AC1-99F2-A9EE967EB9D6}" dt="2024-08-11T13:56:05.880" v="272" actId="20577"/>
          <ac:spMkLst>
            <pc:docMk/>
            <pc:sldMk cId="1428083019" sldId="267"/>
            <ac:spMk id="3" creationId="{2A4E682B-34D6-539C-4D6A-3361C37C4869}"/>
          </ac:spMkLst>
        </pc:spChg>
        <pc:spChg chg="mod">
          <ac:chgData name="신주용" userId="6564ea98-62ab-4aab-8b8b-1a037796269d" providerId="ADAL" clId="{B3CA9D00-5615-4AC1-99F2-A9EE967EB9D6}" dt="2024-08-11T13:58:49.042" v="362" actId="20577"/>
          <ac:spMkLst>
            <pc:docMk/>
            <pc:sldMk cId="1428083019" sldId="267"/>
            <ac:spMk id="5" creationId="{A7221702-E166-72E6-5A0F-18C796D5DCBC}"/>
          </ac:spMkLst>
        </pc:spChg>
        <pc:picChg chg="add del mod ord">
          <ac:chgData name="신주용" userId="6564ea98-62ab-4aab-8b8b-1a037796269d" providerId="ADAL" clId="{B3CA9D00-5615-4AC1-99F2-A9EE967EB9D6}" dt="2024-08-11T13:56:04.595" v="269" actId="22"/>
          <ac:picMkLst>
            <pc:docMk/>
            <pc:sldMk cId="1428083019" sldId="267"/>
            <ac:picMk id="7" creationId="{939CC0F9-F960-0B83-BB46-709C6800410B}"/>
          </ac:picMkLst>
        </pc:picChg>
        <pc:picChg chg="add">
          <ac:chgData name="신주용" userId="6564ea98-62ab-4aab-8b8b-1a037796269d" providerId="ADAL" clId="{B3CA9D00-5615-4AC1-99F2-A9EE967EB9D6}" dt="2024-08-11T13:56:06.779" v="273" actId="22"/>
          <ac:picMkLst>
            <pc:docMk/>
            <pc:sldMk cId="1428083019" sldId="267"/>
            <ac:picMk id="9" creationId="{75538B65-464B-8F71-31E3-CEE341718A8D}"/>
          </ac:picMkLst>
        </pc:picChg>
      </pc:sldChg>
      <pc:sldChg chg="modSp new mod ord">
        <pc:chgData name="신주용" userId="6564ea98-62ab-4aab-8b8b-1a037796269d" providerId="ADAL" clId="{B3CA9D00-5615-4AC1-99F2-A9EE967EB9D6}" dt="2024-08-11T16:39:31.727" v="927" actId="20577"/>
        <pc:sldMkLst>
          <pc:docMk/>
          <pc:sldMk cId="1703772890" sldId="268"/>
        </pc:sldMkLst>
        <pc:spChg chg="mod">
          <ac:chgData name="신주용" userId="6564ea98-62ab-4aab-8b8b-1a037796269d" providerId="ADAL" clId="{B3CA9D00-5615-4AC1-99F2-A9EE967EB9D6}" dt="2024-08-11T13:58:11.729" v="332"/>
          <ac:spMkLst>
            <pc:docMk/>
            <pc:sldMk cId="1703772890" sldId="268"/>
            <ac:spMk id="2" creationId="{86956178-215A-29E0-275A-950FB22357B4}"/>
          </ac:spMkLst>
        </pc:spChg>
        <pc:spChg chg="mod">
          <ac:chgData name="신주용" userId="6564ea98-62ab-4aab-8b8b-1a037796269d" providerId="ADAL" clId="{B3CA9D00-5615-4AC1-99F2-A9EE967EB9D6}" dt="2024-08-11T16:39:31.727" v="927" actId="20577"/>
          <ac:spMkLst>
            <pc:docMk/>
            <pc:sldMk cId="1703772890" sldId="268"/>
            <ac:spMk id="3" creationId="{9A3CC51C-67AC-FE33-FE1B-BE543DF54BD5}"/>
          </ac:spMkLst>
        </pc:spChg>
        <pc:spChg chg="mod">
          <ac:chgData name="신주용" userId="6564ea98-62ab-4aab-8b8b-1a037796269d" providerId="ADAL" clId="{B3CA9D00-5615-4AC1-99F2-A9EE967EB9D6}" dt="2024-08-11T13:58:15.406" v="333"/>
          <ac:spMkLst>
            <pc:docMk/>
            <pc:sldMk cId="1703772890" sldId="268"/>
            <ac:spMk id="5" creationId="{FD2F6044-DE3C-D3A4-E826-08804E289A52}"/>
          </ac:spMkLst>
        </pc:spChg>
      </pc:sldChg>
      <pc:sldChg chg="addSp modSp new mod">
        <pc:chgData name="신주용" userId="6564ea98-62ab-4aab-8b8b-1a037796269d" providerId="ADAL" clId="{B3CA9D00-5615-4AC1-99F2-A9EE967EB9D6}" dt="2024-08-11T16:45:51.663" v="1024" actId="20577"/>
        <pc:sldMkLst>
          <pc:docMk/>
          <pc:sldMk cId="1032289271" sldId="269"/>
        </pc:sldMkLst>
        <pc:spChg chg="mod">
          <ac:chgData name="신주용" userId="6564ea98-62ab-4aab-8b8b-1a037796269d" providerId="ADAL" clId="{B3CA9D00-5615-4AC1-99F2-A9EE967EB9D6}" dt="2024-08-11T16:42:59.314" v="957" actId="20577"/>
          <ac:spMkLst>
            <pc:docMk/>
            <pc:sldMk cId="1032289271" sldId="269"/>
            <ac:spMk id="2" creationId="{E40EB6C5-AD11-5FF5-09A0-B6D8330716BE}"/>
          </ac:spMkLst>
        </pc:spChg>
        <pc:spChg chg="mod">
          <ac:chgData name="신주용" userId="6564ea98-62ab-4aab-8b8b-1a037796269d" providerId="ADAL" clId="{B3CA9D00-5615-4AC1-99F2-A9EE967EB9D6}" dt="2024-08-11T16:45:51.663" v="1024" actId="20577"/>
          <ac:spMkLst>
            <pc:docMk/>
            <pc:sldMk cId="1032289271" sldId="269"/>
            <ac:spMk id="3" creationId="{38F9AC02-28C0-DB0C-2FCE-142539437A84}"/>
          </ac:spMkLst>
        </pc:spChg>
        <pc:spChg chg="mod">
          <ac:chgData name="신주용" userId="6564ea98-62ab-4aab-8b8b-1a037796269d" providerId="ADAL" clId="{B3CA9D00-5615-4AC1-99F2-A9EE967EB9D6}" dt="2024-08-11T16:42:54.337" v="950" actId="20577"/>
          <ac:spMkLst>
            <pc:docMk/>
            <pc:sldMk cId="1032289271" sldId="269"/>
            <ac:spMk id="5" creationId="{AF6E78F3-076A-4998-0E72-B9A333869472}"/>
          </ac:spMkLst>
        </pc:spChg>
        <pc:picChg chg="add mod modCrop">
          <ac:chgData name="신주용" userId="6564ea98-62ab-4aab-8b8b-1a037796269d" providerId="ADAL" clId="{B3CA9D00-5615-4AC1-99F2-A9EE967EB9D6}" dt="2024-08-11T16:44:47.248" v="998" actId="12788"/>
          <ac:picMkLst>
            <pc:docMk/>
            <pc:sldMk cId="1032289271" sldId="269"/>
            <ac:picMk id="7" creationId="{7542A4AA-D883-332C-76FF-A4151E7005E5}"/>
          </ac:picMkLst>
        </pc:picChg>
      </pc:sldChg>
      <pc:sldChg chg="del">
        <pc:chgData name="신주용" userId="6564ea98-62ab-4aab-8b8b-1a037796269d" providerId="ADAL" clId="{B3CA9D00-5615-4AC1-99F2-A9EE967EB9D6}" dt="2024-08-11T08:49:09.017" v="1" actId="47"/>
        <pc:sldMkLst>
          <pc:docMk/>
          <pc:sldMk cId="2369678979" sldId="425"/>
        </pc:sldMkLst>
      </pc:sldChg>
      <pc:sldChg chg="del">
        <pc:chgData name="신주용" userId="6564ea98-62ab-4aab-8b8b-1a037796269d" providerId="ADAL" clId="{B3CA9D00-5615-4AC1-99F2-A9EE967EB9D6}" dt="2024-08-11T08:53:35.547" v="75" actId="47"/>
        <pc:sldMkLst>
          <pc:docMk/>
          <pc:sldMk cId="2790293258" sldId="472"/>
        </pc:sldMkLst>
      </pc:sldChg>
      <pc:sldChg chg="new del">
        <pc:chgData name="신주용" userId="6564ea98-62ab-4aab-8b8b-1a037796269d" providerId="ADAL" clId="{B3CA9D00-5615-4AC1-99F2-A9EE967EB9D6}" dt="2024-08-11T08:53:34.466" v="74" actId="47"/>
        <pc:sldMkLst>
          <pc:docMk/>
          <pc:sldMk cId="3603058102" sldId="473"/>
        </pc:sldMkLst>
      </pc:sldChg>
      <pc:sldChg chg="del">
        <pc:chgData name="신주용" userId="6564ea98-62ab-4aab-8b8b-1a037796269d" providerId="ADAL" clId="{B3CA9D00-5615-4AC1-99F2-A9EE967EB9D6}" dt="2024-08-11T08:49:05.901" v="0" actId="47"/>
        <pc:sldMkLst>
          <pc:docMk/>
          <pc:sldMk cId="3947842003" sldId="473"/>
        </pc:sldMkLst>
      </pc:sldChg>
      <pc:sldChg chg="del">
        <pc:chgData name="신주용" userId="6564ea98-62ab-4aab-8b8b-1a037796269d" providerId="ADAL" clId="{B3CA9D00-5615-4AC1-99F2-A9EE967EB9D6}" dt="2024-08-11T08:49:05.901" v="0" actId="47"/>
        <pc:sldMkLst>
          <pc:docMk/>
          <pc:sldMk cId="3195184443" sldId="474"/>
        </pc:sldMkLst>
      </pc:sldChg>
      <pc:sldChg chg="new del">
        <pc:chgData name="신주용" userId="6564ea98-62ab-4aab-8b8b-1a037796269d" providerId="ADAL" clId="{B3CA9D00-5615-4AC1-99F2-A9EE967EB9D6}" dt="2024-08-11T08:53:32.957" v="73" actId="47"/>
        <pc:sldMkLst>
          <pc:docMk/>
          <pc:sldMk cId="4285203609" sldId="474"/>
        </pc:sldMkLst>
      </pc:sldChg>
      <pc:sldChg chg="del">
        <pc:chgData name="신주용" userId="6564ea98-62ab-4aab-8b8b-1a037796269d" providerId="ADAL" clId="{B3CA9D00-5615-4AC1-99F2-A9EE967EB9D6}" dt="2024-08-11T08:49:05.901" v="0" actId="47"/>
        <pc:sldMkLst>
          <pc:docMk/>
          <pc:sldMk cId="3877044144" sldId="475"/>
        </pc:sldMkLst>
      </pc:sldChg>
      <pc:sldChg chg="del">
        <pc:chgData name="신주용" userId="6564ea98-62ab-4aab-8b8b-1a037796269d" providerId="ADAL" clId="{B3CA9D00-5615-4AC1-99F2-A9EE967EB9D6}" dt="2024-08-11T08:49:05.901" v="0" actId="47"/>
        <pc:sldMkLst>
          <pc:docMk/>
          <pc:sldMk cId="524972310" sldId="476"/>
        </pc:sldMkLst>
      </pc:sldChg>
      <pc:sldMasterChg chg="modSldLayout">
        <pc:chgData name="신주용" userId="6564ea98-62ab-4aab-8b8b-1a037796269d" providerId="ADAL" clId="{B3CA9D00-5615-4AC1-99F2-A9EE967EB9D6}" dt="2024-08-11T13:58:34.406" v="348" actId="20577"/>
        <pc:sldMasterMkLst>
          <pc:docMk/>
          <pc:sldMasterMk cId="1583507588" sldId="2147483648"/>
        </pc:sldMasterMkLst>
        <pc:sldLayoutChg chg="modSp mod">
          <pc:chgData name="신주용" userId="6564ea98-62ab-4aab-8b8b-1a037796269d" providerId="ADAL" clId="{B3CA9D00-5615-4AC1-99F2-A9EE967EB9D6}" dt="2024-08-11T13:58:34.406" v="348" actId="20577"/>
          <pc:sldLayoutMkLst>
            <pc:docMk/>
            <pc:sldMasterMk cId="1583507588" sldId="2147483648"/>
            <pc:sldLayoutMk cId="69697191" sldId="2147483650"/>
          </pc:sldLayoutMkLst>
          <pc:spChg chg="mod">
            <ac:chgData name="신주용" userId="6564ea98-62ab-4aab-8b8b-1a037796269d" providerId="ADAL" clId="{B3CA9D00-5615-4AC1-99F2-A9EE967EB9D6}" dt="2024-08-11T13:58:34.406" v="348" actId="20577"/>
            <ac:spMkLst>
              <pc:docMk/>
              <pc:sldMasterMk cId="1583507588" sldId="2147483648"/>
              <pc:sldLayoutMk cId="69697191" sldId="2147483650"/>
              <ac:spMk id="9" creationId="{7CFD1112-1591-EB69-339F-C84692F4A842}"/>
            </ac:spMkLst>
          </pc:spChg>
        </pc:sldLayoutChg>
      </pc:sldMasterChg>
    </pc:docChg>
  </pc:docChgLst>
  <pc:docChgLst>
    <pc:chgData name="신주용" userId="6564ea98-62ab-4aab-8b8b-1a037796269d" providerId="ADAL" clId="{EAF91E57-2F80-4E2A-A132-C55CAF632584}"/>
    <pc:docChg chg="undo redo custSel addSld modSld">
      <pc:chgData name="신주용" userId="6564ea98-62ab-4aab-8b8b-1a037796269d" providerId="ADAL" clId="{EAF91E57-2F80-4E2A-A132-C55CAF632584}" dt="2024-10-28T10:20:56.829" v="6348"/>
      <pc:docMkLst>
        <pc:docMk/>
      </pc:docMkLst>
      <pc:sldChg chg="addSp delSp modSp mod">
        <pc:chgData name="신주용" userId="6564ea98-62ab-4aab-8b8b-1a037796269d" providerId="ADAL" clId="{EAF91E57-2F80-4E2A-A132-C55CAF632584}" dt="2024-10-28T08:25:29.689" v="3453" actId="12788"/>
        <pc:sldMkLst>
          <pc:docMk/>
          <pc:sldMk cId="2645302808" sldId="428"/>
        </pc:sldMkLst>
        <pc:spChg chg="mod">
          <ac:chgData name="신주용" userId="6564ea98-62ab-4aab-8b8b-1a037796269d" providerId="ADAL" clId="{EAF91E57-2F80-4E2A-A132-C55CAF632584}" dt="2024-10-28T07:11:42.597" v="2122" actId="20577"/>
          <ac:spMkLst>
            <pc:docMk/>
            <pc:sldMk cId="2645302808" sldId="428"/>
            <ac:spMk id="2" creationId="{103FDFD9-C5A2-2FDE-2BEE-9ADC92CA6318}"/>
          </ac:spMkLst>
        </pc:spChg>
        <pc:spChg chg="mod">
          <ac:chgData name="신주용" userId="6564ea98-62ab-4aab-8b8b-1a037796269d" providerId="ADAL" clId="{EAF91E57-2F80-4E2A-A132-C55CAF632584}" dt="2024-10-28T07:11:38.604" v="2101"/>
          <ac:spMkLst>
            <pc:docMk/>
            <pc:sldMk cId="2645302808" sldId="428"/>
            <ac:spMk id="3" creationId="{78874FFD-9DC2-DCEC-1703-227FFA595EAF}"/>
          </ac:spMkLst>
        </pc:spChg>
        <pc:picChg chg="del mod">
          <ac:chgData name="신주용" userId="6564ea98-62ab-4aab-8b8b-1a037796269d" providerId="ADAL" clId="{EAF91E57-2F80-4E2A-A132-C55CAF632584}" dt="2024-10-28T08:25:10.229" v="3422" actId="478"/>
          <ac:picMkLst>
            <pc:docMk/>
            <pc:sldMk cId="2645302808" sldId="428"/>
            <ac:picMk id="6" creationId="{B09ACB96-C256-CD1F-BDE0-85CBC314CA10}"/>
          </ac:picMkLst>
        </pc:picChg>
        <pc:picChg chg="add mod modCrop">
          <ac:chgData name="신주용" userId="6564ea98-62ab-4aab-8b8b-1a037796269d" providerId="ADAL" clId="{EAF91E57-2F80-4E2A-A132-C55CAF632584}" dt="2024-10-28T08:25:29.689" v="3453" actId="12788"/>
          <ac:picMkLst>
            <pc:docMk/>
            <pc:sldMk cId="2645302808" sldId="428"/>
            <ac:picMk id="8" creationId="{C7EC8A60-A8A9-1EB8-40C5-7E5FAAA5E0D6}"/>
          </ac:picMkLst>
        </pc:picChg>
      </pc:sldChg>
      <pc:sldChg chg="addSp delSp modSp mod">
        <pc:chgData name="신주용" userId="6564ea98-62ab-4aab-8b8b-1a037796269d" providerId="ADAL" clId="{EAF91E57-2F80-4E2A-A132-C55CAF632584}" dt="2024-10-28T08:32:58.318" v="3779" actId="12789"/>
        <pc:sldMkLst>
          <pc:docMk/>
          <pc:sldMk cId="597791363" sldId="430"/>
        </pc:sldMkLst>
        <pc:spChg chg="mod ord">
          <ac:chgData name="신주용" userId="6564ea98-62ab-4aab-8b8b-1a037796269d" providerId="ADAL" clId="{EAF91E57-2F80-4E2A-A132-C55CAF632584}" dt="2024-10-28T08:32:53.747" v="3771" actId="166"/>
          <ac:spMkLst>
            <pc:docMk/>
            <pc:sldMk cId="597791363" sldId="430"/>
            <ac:spMk id="2" creationId="{97485976-EE8E-2EE2-55FC-6C9A5F0E5F01}"/>
          </ac:spMkLst>
        </pc:spChg>
        <pc:spChg chg="mod">
          <ac:chgData name="신주용" userId="6564ea98-62ab-4aab-8b8b-1a037796269d" providerId="ADAL" clId="{EAF91E57-2F80-4E2A-A132-C55CAF632584}" dt="2024-10-28T06:50:44.828" v="789" actId="20577"/>
          <ac:spMkLst>
            <pc:docMk/>
            <pc:sldMk cId="597791363" sldId="430"/>
            <ac:spMk id="3" creationId="{B3F6AFCC-3800-A7A9-9086-5D8EF58B2991}"/>
          </ac:spMkLst>
        </pc:spChg>
        <pc:grpChg chg="add del mod">
          <ac:chgData name="신주용" userId="6564ea98-62ab-4aab-8b8b-1a037796269d" providerId="ADAL" clId="{EAF91E57-2F80-4E2A-A132-C55CAF632584}" dt="2024-10-28T08:31:40.682" v="3715" actId="165"/>
          <ac:grpSpMkLst>
            <pc:docMk/>
            <pc:sldMk cId="597791363" sldId="430"/>
            <ac:grpSpMk id="16" creationId="{1024E3B7-865E-E319-7715-CF642806ADC9}"/>
          </ac:grpSpMkLst>
        </pc:grpChg>
        <pc:grpChg chg="add mod">
          <ac:chgData name="신주용" userId="6564ea98-62ab-4aab-8b8b-1a037796269d" providerId="ADAL" clId="{EAF91E57-2F80-4E2A-A132-C55CAF632584}" dt="2024-10-28T08:31:38.811" v="3714" actId="164"/>
          <ac:grpSpMkLst>
            <pc:docMk/>
            <pc:sldMk cId="597791363" sldId="430"/>
            <ac:grpSpMk id="19" creationId="{6184E17C-0B39-F236-5E99-BFE0C943F2B8}"/>
          </ac:grpSpMkLst>
        </pc:grpChg>
        <pc:grpChg chg="add mod">
          <ac:chgData name="신주용" userId="6564ea98-62ab-4aab-8b8b-1a037796269d" providerId="ADAL" clId="{EAF91E57-2F80-4E2A-A132-C55CAF632584}" dt="2024-10-28T08:32:58.318" v="3779" actId="12789"/>
          <ac:grpSpMkLst>
            <pc:docMk/>
            <pc:sldMk cId="597791363" sldId="430"/>
            <ac:grpSpMk id="20" creationId="{B2D7D341-F4A1-B4FA-3929-92948C7FCEF0}"/>
          </ac:grpSpMkLst>
        </pc:grpChg>
        <pc:picChg chg="add del mod">
          <ac:chgData name="신주용" userId="6564ea98-62ab-4aab-8b8b-1a037796269d" providerId="ADAL" clId="{EAF91E57-2F80-4E2A-A132-C55CAF632584}" dt="2024-10-28T05:45:12.785" v="4" actId="478"/>
          <ac:picMkLst>
            <pc:docMk/>
            <pc:sldMk cId="597791363" sldId="430"/>
            <ac:picMk id="6" creationId="{B36928C6-53DB-E914-6EC6-EE1C3428ED20}"/>
          </ac:picMkLst>
        </pc:picChg>
        <pc:picChg chg="add del mod">
          <ac:chgData name="신주용" userId="6564ea98-62ab-4aab-8b8b-1a037796269d" providerId="ADAL" clId="{EAF91E57-2F80-4E2A-A132-C55CAF632584}" dt="2024-10-28T08:29:50.297" v="3630" actId="478"/>
          <ac:picMkLst>
            <pc:docMk/>
            <pc:sldMk cId="597791363" sldId="430"/>
            <ac:picMk id="8" creationId="{D5C3EDF5-ED79-4E65-59C2-CD4997BC7EC5}"/>
          </ac:picMkLst>
        </pc:picChg>
        <pc:picChg chg="add del mod modCrop">
          <ac:chgData name="신주용" userId="6564ea98-62ab-4aab-8b8b-1a037796269d" providerId="ADAL" clId="{EAF91E57-2F80-4E2A-A132-C55CAF632584}" dt="2024-10-28T08:29:50.297" v="3630" actId="478"/>
          <ac:picMkLst>
            <pc:docMk/>
            <pc:sldMk cId="597791363" sldId="430"/>
            <ac:picMk id="9" creationId="{EE0F324C-DEF9-837B-374D-AFFDC64A51EF}"/>
          </ac:picMkLst>
        </pc:picChg>
        <pc:picChg chg="add del mod modCrop">
          <ac:chgData name="신주용" userId="6564ea98-62ab-4aab-8b8b-1a037796269d" providerId="ADAL" clId="{EAF91E57-2F80-4E2A-A132-C55CAF632584}" dt="2024-10-28T08:30:27.747" v="3649" actId="478"/>
          <ac:picMkLst>
            <pc:docMk/>
            <pc:sldMk cId="597791363" sldId="430"/>
            <ac:picMk id="11" creationId="{CB7B9EFB-CB59-4B1E-D944-A2043B8E1C3F}"/>
          </ac:picMkLst>
        </pc:picChg>
        <pc:picChg chg="add del mod">
          <ac:chgData name="신주용" userId="6564ea98-62ab-4aab-8b8b-1a037796269d" providerId="ADAL" clId="{EAF91E57-2F80-4E2A-A132-C55CAF632584}" dt="2024-10-28T08:30:18.293" v="3643" actId="478"/>
          <ac:picMkLst>
            <pc:docMk/>
            <pc:sldMk cId="597791363" sldId="430"/>
            <ac:picMk id="13" creationId="{E8D7D058-6A6F-3F4C-3F24-C352A31C409F}"/>
          </ac:picMkLst>
        </pc:picChg>
        <pc:picChg chg="add mod topLvl">
          <ac:chgData name="신주용" userId="6564ea98-62ab-4aab-8b8b-1a037796269d" providerId="ADAL" clId="{EAF91E57-2F80-4E2A-A132-C55CAF632584}" dt="2024-10-28T08:32:49.480" v="3770" actId="1036"/>
          <ac:picMkLst>
            <pc:docMk/>
            <pc:sldMk cId="597791363" sldId="430"/>
            <ac:picMk id="14" creationId="{758DFD53-02EF-E519-957E-0881665AA4DC}"/>
          </ac:picMkLst>
        </pc:picChg>
        <pc:picChg chg="add del mod topLvl">
          <ac:chgData name="신주용" userId="6564ea98-62ab-4aab-8b8b-1a037796269d" providerId="ADAL" clId="{EAF91E57-2F80-4E2A-A132-C55CAF632584}" dt="2024-10-28T08:31:54.325" v="3723" actId="478"/>
          <ac:picMkLst>
            <pc:docMk/>
            <pc:sldMk cId="597791363" sldId="430"/>
            <ac:picMk id="15" creationId="{563BDBEE-3409-E7EC-B630-BDF88A383E7C}"/>
          </ac:picMkLst>
        </pc:picChg>
        <pc:picChg chg="add mod">
          <ac:chgData name="신주용" userId="6564ea98-62ab-4aab-8b8b-1a037796269d" providerId="ADAL" clId="{EAF91E57-2F80-4E2A-A132-C55CAF632584}" dt="2024-10-28T08:32:46.766" v="3764" actId="12788"/>
          <ac:picMkLst>
            <pc:docMk/>
            <pc:sldMk cId="597791363" sldId="430"/>
            <ac:picMk id="18" creationId="{2AE5B47F-FC20-7C4A-2123-B8D2BA159C87}"/>
          </ac:picMkLst>
        </pc:picChg>
      </pc:sldChg>
      <pc:sldChg chg="addSp delSp modSp mod">
        <pc:chgData name="신주용" userId="6564ea98-62ab-4aab-8b8b-1a037796269d" providerId="ADAL" clId="{EAF91E57-2F80-4E2A-A132-C55CAF632584}" dt="2024-10-28T08:39:20.658" v="3986" actId="1037"/>
        <pc:sldMkLst>
          <pc:docMk/>
          <pc:sldMk cId="739809557" sldId="431"/>
        </pc:sldMkLst>
        <pc:spChg chg="mod">
          <ac:chgData name="신주용" userId="6564ea98-62ab-4aab-8b8b-1a037796269d" providerId="ADAL" clId="{EAF91E57-2F80-4E2A-A132-C55CAF632584}" dt="2024-10-28T07:11:32.245" v="2095" actId="20577"/>
          <ac:spMkLst>
            <pc:docMk/>
            <pc:sldMk cId="739809557" sldId="431"/>
            <ac:spMk id="3" creationId="{D6D50F18-7777-1028-F632-5663B7572B59}"/>
          </ac:spMkLst>
        </pc:spChg>
        <pc:spChg chg="add">
          <ac:chgData name="신주용" userId="6564ea98-62ab-4aab-8b8b-1a037796269d" providerId="ADAL" clId="{EAF91E57-2F80-4E2A-A132-C55CAF632584}" dt="2024-10-28T07:10:10.947" v="2080"/>
          <ac:spMkLst>
            <pc:docMk/>
            <pc:sldMk cId="739809557" sldId="431"/>
            <ac:spMk id="9" creationId="{B09A5FCD-C9C2-44A2-E5AB-B8DA584C8183}"/>
          </ac:spMkLst>
        </pc:spChg>
        <pc:picChg chg="del">
          <ac:chgData name="신주용" userId="6564ea98-62ab-4aab-8b8b-1a037796269d" providerId="ADAL" clId="{EAF91E57-2F80-4E2A-A132-C55CAF632584}" dt="2024-10-28T07:06:56.593" v="1776" actId="478"/>
          <ac:picMkLst>
            <pc:docMk/>
            <pc:sldMk cId="739809557" sldId="431"/>
            <ac:picMk id="6" creationId="{2665B651-CA92-B2C5-2528-0DC6090BC82D}"/>
          </ac:picMkLst>
        </pc:picChg>
        <pc:picChg chg="add mod">
          <ac:chgData name="신주용" userId="6564ea98-62ab-4aab-8b8b-1a037796269d" providerId="ADAL" clId="{EAF91E57-2F80-4E2A-A132-C55CAF632584}" dt="2024-10-28T08:39:20.658" v="3986" actId="1037"/>
          <ac:picMkLst>
            <pc:docMk/>
            <pc:sldMk cId="739809557" sldId="431"/>
            <ac:picMk id="8" creationId="{B4FD2CF3-45E6-F4D4-AFC9-6E23C4D4DF72}"/>
          </ac:picMkLst>
        </pc:picChg>
      </pc:sldChg>
      <pc:sldChg chg="addSp delSp modSp mod modNotesTx">
        <pc:chgData name="신주용" userId="6564ea98-62ab-4aab-8b8b-1a037796269d" providerId="ADAL" clId="{EAF91E57-2F80-4E2A-A132-C55CAF632584}" dt="2024-10-28T08:39:43.072" v="3987" actId="20577"/>
        <pc:sldMkLst>
          <pc:docMk/>
          <pc:sldMk cId="2927216969" sldId="433"/>
        </pc:sldMkLst>
        <pc:spChg chg="ord">
          <ac:chgData name="신주용" userId="6564ea98-62ab-4aab-8b8b-1a037796269d" providerId="ADAL" clId="{EAF91E57-2F80-4E2A-A132-C55CAF632584}" dt="2024-10-28T08:38:05.156" v="3917" actId="166"/>
          <ac:spMkLst>
            <pc:docMk/>
            <pc:sldMk cId="2927216969" sldId="433"/>
            <ac:spMk id="2" creationId="{2D107189-2175-3F72-3492-029D3B2E698D}"/>
          </ac:spMkLst>
        </pc:spChg>
        <pc:picChg chg="add del mod modCrop">
          <ac:chgData name="신주용" userId="6564ea98-62ab-4aab-8b8b-1a037796269d" providerId="ADAL" clId="{EAF91E57-2F80-4E2A-A132-C55CAF632584}" dt="2024-10-28T08:38:02.248" v="3915" actId="478"/>
          <ac:picMkLst>
            <pc:docMk/>
            <pc:sldMk cId="2927216969" sldId="433"/>
            <ac:picMk id="7" creationId="{8521A5E2-DB9F-08C8-DF47-A4580C55ED81}"/>
          </ac:picMkLst>
        </pc:picChg>
        <pc:picChg chg="add mod">
          <ac:chgData name="신주용" userId="6564ea98-62ab-4aab-8b8b-1a037796269d" providerId="ADAL" clId="{EAF91E57-2F80-4E2A-A132-C55CAF632584}" dt="2024-10-28T08:38:02.331" v="3916"/>
          <ac:picMkLst>
            <pc:docMk/>
            <pc:sldMk cId="2927216969" sldId="433"/>
            <ac:picMk id="8" creationId="{663DF490-FD56-7889-077C-BAF5CEEB19E0}"/>
          </ac:picMkLst>
        </pc:picChg>
        <pc:picChg chg="del">
          <ac:chgData name="신주용" userId="6564ea98-62ab-4aab-8b8b-1a037796269d" providerId="ADAL" clId="{EAF91E57-2F80-4E2A-A132-C55CAF632584}" dt="2024-10-28T08:25:39.933" v="3454" actId="478"/>
          <ac:picMkLst>
            <pc:docMk/>
            <pc:sldMk cId="2927216969" sldId="433"/>
            <ac:picMk id="9" creationId="{F986C89B-FD77-DFC3-471E-D673C66B1DD5}"/>
          </ac:picMkLst>
        </pc:picChg>
      </pc:sldChg>
      <pc:sldChg chg="addSp delSp modSp mod">
        <pc:chgData name="신주용" userId="6564ea98-62ab-4aab-8b8b-1a037796269d" providerId="ADAL" clId="{EAF91E57-2F80-4E2A-A132-C55CAF632584}" dt="2024-10-28T08:37:58.399" v="3914" actId="1037"/>
        <pc:sldMkLst>
          <pc:docMk/>
          <pc:sldMk cId="3332986280" sldId="434"/>
        </pc:sldMkLst>
        <pc:picChg chg="add mod">
          <ac:chgData name="신주용" userId="6564ea98-62ab-4aab-8b8b-1a037796269d" providerId="ADAL" clId="{EAF91E57-2F80-4E2A-A132-C55CAF632584}" dt="2024-10-28T08:37:58.399" v="3914" actId="1037"/>
          <ac:picMkLst>
            <pc:docMk/>
            <pc:sldMk cId="3332986280" sldId="434"/>
            <ac:picMk id="3" creationId="{FE6FB130-E2E8-F096-0E9E-6542E07356F6}"/>
          </ac:picMkLst>
        </pc:picChg>
        <pc:picChg chg="del">
          <ac:chgData name="신주용" userId="6564ea98-62ab-4aab-8b8b-1a037796269d" providerId="ADAL" clId="{EAF91E57-2F80-4E2A-A132-C55CAF632584}" dt="2024-10-28T08:26:01.445" v="3493" actId="478"/>
          <ac:picMkLst>
            <pc:docMk/>
            <pc:sldMk cId="3332986280" sldId="434"/>
            <ac:picMk id="8" creationId="{0EA85F62-1DA9-C132-1AB1-6F5680D0B9FD}"/>
          </ac:picMkLst>
        </pc:picChg>
      </pc:sldChg>
      <pc:sldChg chg="addSp delSp modSp mod">
        <pc:chgData name="신주용" userId="6564ea98-62ab-4aab-8b8b-1a037796269d" providerId="ADAL" clId="{EAF91E57-2F80-4E2A-A132-C55CAF632584}" dt="2024-10-28T08:26:51.732" v="3532" actId="1038"/>
        <pc:sldMkLst>
          <pc:docMk/>
          <pc:sldMk cId="4159560669" sldId="435"/>
        </pc:sldMkLst>
        <pc:spChg chg="ord">
          <ac:chgData name="신주용" userId="6564ea98-62ab-4aab-8b8b-1a037796269d" providerId="ADAL" clId="{EAF91E57-2F80-4E2A-A132-C55CAF632584}" dt="2024-10-28T08:26:41.671" v="3512" actId="166"/>
          <ac:spMkLst>
            <pc:docMk/>
            <pc:sldMk cId="4159560669" sldId="435"/>
            <ac:spMk id="3" creationId="{54DF78BA-77AC-97F2-37BB-AA0530B9C145}"/>
          </ac:spMkLst>
        </pc:spChg>
        <pc:picChg chg="add del mod modCrop">
          <ac:chgData name="신주용" userId="6564ea98-62ab-4aab-8b8b-1a037796269d" providerId="ADAL" clId="{EAF91E57-2F80-4E2A-A132-C55CAF632584}" dt="2024-10-28T08:26:36.636" v="3509" actId="21"/>
          <ac:picMkLst>
            <pc:docMk/>
            <pc:sldMk cId="4159560669" sldId="435"/>
            <ac:picMk id="7" creationId="{2EDFB737-938A-B03C-4464-EE12E176C84F}"/>
          </ac:picMkLst>
        </pc:picChg>
        <pc:picChg chg="del">
          <ac:chgData name="신주용" userId="6564ea98-62ab-4aab-8b8b-1a037796269d" providerId="ADAL" clId="{EAF91E57-2F80-4E2A-A132-C55CAF632584}" dt="2024-10-28T08:26:21.185" v="3499" actId="478"/>
          <ac:picMkLst>
            <pc:docMk/>
            <pc:sldMk cId="4159560669" sldId="435"/>
            <ac:picMk id="8" creationId="{6954C5B6-38B0-AB70-DF68-4F649A66F1E5}"/>
          </ac:picMkLst>
        </pc:picChg>
        <pc:picChg chg="add del mod">
          <ac:chgData name="신주용" userId="6564ea98-62ab-4aab-8b8b-1a037796269d" providerId="ADAL" clId="{EAF91E57-2F80-4E2A-A132-C55CAF632584}" dt="2024-10-28T08:26:38.603" v="3510" actId="478"/>
          <ac:picMkLst>
            <pc:docMk/>
            <pc:sldMk cId="4159560669" sldId="435"/>
            <ac:picMk id="9" creationId="{4739FF50-0FBA-120D-25CF-78439BABAFFC}"/>
          </ac:picMkLst>
        </pc:picChg>
        <pc:picChg chg="add mod">
          <ac:chgData name="신주용" userId="6564ea98-62ab-4aab-8b8b-1a037796269d" providerId="ADAL" clId="{EAF91E57-2F80-4E2A-A132-C55CAF632584}" dt="2024-10-28T08:26:51.732" v="3532" actId="1038"/>
          <ac:picMkLst>
            <pc:docMk/>
            <pc:sldMk cId="4159560669" sldId="435"/>
            <ac:picMk id="10" creationId="{2EDFB737-938A-B03C-4464-EE12E176C84F}"/>
          </ac:picMkLst>
        </pc:picChg>
      </pc:sldChg>
      <pc:sldChg chg="addSp delSp modSp mod">
        <pc:chgData name="신주용" userId="6564ea98-62ab-4aab-8b8b-1a037796269d" providerId="ADAL" clId="{EAF91E57-2F80-4E2A-A132-C55CAF632584}" dt="2024-10-28T08:27:47.626" v="3579" actId="1037"/>
        <pc:sldMkLst>
          <pc:docMk/>
          <pc:sldMk cId="3331705698" sldId="436"/>
        </pc:sldMkLst>
        <pc:spChg chg="ord">
          <ac:chgData name="신주용" userId="6564ea98-62ab-4aab-8b8b-1a037796269d" providerId="ADAL" clId="{EAF91E57-2F80-4E2A-A132-C55CAF632584}" dt="2024-10-28T06:56:26.572" v="1407" actId="166"/>
          <ac:spMkLst>
            <pc:docMk/>
            <pc:sldMk cId="3331705698" sldId="436"/>
            <ac:spMk id="2" creationId="{F79C7984-DF69-83D3-AFDC-A7511237CF42}"/>
          </ac:spMkLst>
        </pc:spChg>
        <pc:grpChg chg="add mod">
          <ac:chgData name="신주용" userId="6564ea98-62ab-4aab-8b8b-1a037796269d" providerId="ADAL" clId="{EAF91E57-2F80-4E2A-A132-C55CAF632584}" dt="2024-10-28T08:27:47.626" v="3579" actId="1037"/>
          <ac:grpSpMkLst>
            <pc:docMk/>
            <pc:sldMk cId="3331705698" sldId="436"/>
            <ac:grpSpMk id="10" creationId="{9E1C394B-9575-72E7-D141-ABF5005348DF}"/>
          </ac:grpSpMkLst>
        </pc:grpChg>
        <pc:grpChg chg="del mod">
          <ac:chgData name="신주용" userId="6564ea98-62ab-4aab-8b8b-1a037796269d" providerId="ADAL" clId="{EAF91E57-2F80-4E2A-A132-C55CAF632584}" dt="2024-10-28T08:27:01.743" v="3533" actId="478"/>
          <ac:grpSpMkLst>
            <pc:docMk/>
            <pc:sldMk cId="3331705698" sldId="436"/>
            <ac:grpSpMk id="14" creationId="{28926B8E-7811-F35B-F2F7-B7632E673CC0}"/>
          </ac:grpSpMkLst>
        </pc:grpChg>
        <pc:picChg chg="add mod modCrop">
          <ac:chgData name="신주용" userId="6564ea98-62ab-4aab-8b8b-1a037796269d" providerId="ADAL" clId="{EAF91E57-2F80-4E2A-A132-C55CAF632584}" dt="2024-10-28T08:27:33.328" v="3546" actId="164"/>
          <ac:picMkLst>
            <pc:docMk/>
            <pc:sldMk cId="3331705698" sldId="436"/>
            <ac:picMk id="7" creationId="{F9EBC74F-5735-090B-6E24-FF3CCE017AD9}"/>
          </ac:picMkLst>
        </pc:picChg>
        <pc:picChg chg="add mod">
          <ac:chgData name="신주용" userId="6564ea98-62ab-4aab-8b8b-1a037796269d" providerId="ADAL" clId="{EAF91E57-2F80-4E2A-A132-C55CAF632584}" dt="2024-10-28T08:27:33.328" v="3546" actId="164"/>
          <ac:picMkLst>
            <pc:docMk/>
            <pc:sldMk cId="3331705698" sldId="436"/>
            <ac:picMk id="9" creationId="{8B921081-3E8A-421E-9E98-B845FDC61A4E}"/>
          </ac:picMkLst>
        </pc:picChg>
      </pc:sldChg>
      <pc:sldChg chg="addSp delSp modSp mod modClrScheme chgLayout">
        <pc:chgData name="신주용" userId="6564ea98-62ab-4aab-8b8b-1a037796269d" providerId="ADAL" clId="{EAF91E57-2F80-4E2A-A132-C55CAF632584}" dt="2024-10-28T08:29:33.404" v="3629" actId="26606"/>
        <pc:sldMkLst>
          <pc:docMk/>
          <pc:sldMk cId="3080945479" sldId="437"/>
        </pc:sldMkLst>
        <pc:spChg chg="mod ord">
          <ac:chgData name="신주용" userId="6564ea98-62ab-4aab-8b8b-1a037796269d" providerId="ADAL" clId="{EAF91E57-2F80-4E2A-A132-C55CAF632584}" dt="2024-10-28T08:29:33.404" v="3629" actId="26606"/>
          <ac:spMkLst>
            <pc:docMk/>
            <pc:sldMk cId="3080945479" sldId="437"/>
            <ac:spMk id="2" creationId="{A51F8E07-B0DA-D600-EA7F-C0168179F364}"/>
          </ac:spMkLst>
        </pc:spChg>
        <pc:spChg chg="mod ord">
          <ac:chgData name="신주용" userId="6564ea98-62ab-4aab-8b8b-1a037796269d" providerId="ADAL" clId="{EAF91E57-2F80-4E2A-A132-C55CAF632584}" dt="2024-10-28T08:29:33.404" v="3629" actId="26606"/>
          <ac:spMkLst>
            <pc:docMk/>
            <pc:sldMk cId="3080945479" sldId="437"/>
            <ac:spMk id="3" creationId="{8A604672-73C7-BC9B-48CB-92F221007D59}"/>
          </ac:spMkLst>
        </pc:spChg>
        <pc:spChg chg="mod ord">
          <ac:chgData name="신주용" userId="6564ea98-62ab-4aab-8b8b-1a037796269d" providerId="ADAL" clId="{EAF91E57-2F80-4E2A-A132-C55CAF632584}" dt="2024-10-28T08:29:33.404" v="3629" actId="26606"/>
          <ac:spMkLst>
            <pc:docMk/>
            <pc:sldMk cId="3080945479" sldId="437"/>
            <ac:spMk id="4" creationId="{A50BEE6E-B3DC-092D-6C14-612296F70CCB}"/>
          </ac:spMkLst>
        </pc:spChg>
        <pc:spChg chg="mod ord">
          <ac:chgData name="신주용" userId="6564ea98-62ab-4aab-8b8b-1a037796269d" providerId="ADAL" clId="{EAF91E57-2F80-4E2A-A132-C55CAF632584}" dt="2024-10-28T08:29:33.404" v="3629" actId="26606"/>
          <ac:spMkLst>
            <pc:docMk/>
            <pc:sldMk cId="3080945479" sldId="437"/>
            <ac:spMk id="5" creationId="{268AD25E-BA0C-BD3F-CC21-136642C494B1}"/>
          </ac:spMkLst>
        </pc:spChg>
        <pc:picChg chg="add del mod modCrop">
          <ac:chgData name="신주용" userId="6564ea98-62ab-4aab-8b8b-1a037796269d" providerId="ADAL" clId="{EAF91E57-2F80-4E2A-A132-C55CAF632584}" dt="2024-10-28T08:29:30.738" v="3626" actId="478"/>
          <ac:picMkLst>
            <pc:docMk/>
            <pc:sldMk cId="3080945479" sldId="437"/>
            <ac:picMk id="7" creationId="{81152AA4-142C-E3A9-31F2-5EFC31D63A47}"/>
          </ac:picMkLst>
        </pc:picChg>
        <pc:picChg chg="add mod">
          <ac:chgData name="신주용" userId="6564ea98-62ab-4aab-8b8b-1a037796269d" providerId="ADAL" clId="{EAF91E57-2F80-4E2A-A132-C55CAF632584}" dt="2024-10-28T08:29:33.404" v="3629" actId="26606"/>
          <ac:picMkLst>
            <pc:docMk/>
            <pc:sldMk cId="3080945479" sldId="437"/>
            <ac:picMk id="8" creationId="{E150C1E0-5185-EE7D-BD6A-7AA4578A3F53}"/>
          </ac:picMkLst>
        </pc:picChg>
        <pc:picChg chg="del mod modCrop">
          <ac:chgData name="신주용" userId="6564ea98-62ab-4aab-8b8b-1a037796269d" providerId="ADAL" clId="{EAF91E57-2F80-4E2A-A132-C55CAF632584}" dt="2024-10-28T08:28:12.297" v="3584" actId="478"/>
          <ac:picMkLst>
            <pc:docMk/>
            <pc:sldMk cId="3080945479" sldId="437"/>
            <ac:picMk id="15" creationId="{1DFADD16-97E1-528B-9639-3F38F4C37F96}"/>
          </ac:picMkLst>
        </pc:picChg>
      </pc:sldChg>
      <pc:sldChg chg="addSp delSp modSp mod">
        <pc:chgData name="신주용" userId="6564ea98-62ab-4aab-8b8b-1a037796269d" providerId="ADAL" clId="{EAF91E57-2F80-4E2A-A132-C55CAF632584}" dt="2024-10-28T08:27:59" v="3581"/>
        <pc:sldMkLst>
          <pc:docMk/>
          <pc:sldMk cId="3460136725" sldId="438"/>
        </pc:sldMkLst>
        <pc:picChg chg="del">
          <ac:chgData name="신주용" userId="6564ea98-62ab-4aab-8b8b-1a037796269d" providerId="ADAL" clId="{EAF91E57-2F80-4E2A-A132-C55CAF632584}" dt="2024-10-28T08:27:58.879" v="3580" actId="478"/>
          <ac:picMkLst>
            <pc:docMk/>
            <pc:sldMk cId="3460136725" sldId="438"/>
            <ac:picMk id="6" creationId="{80A049B9-B488-8151-426E-12EC56CCD29F}"/>
          </ac:picMkLst>
        </pc:picChg>
        <pc:picChg chg="add mod">
          <ac:chgData name="신주용" userId="6564ea98-62ab-4aab-8b8b-1a037796269d" providerId="ADAL" clId="{EAF91E57-2F80-4E2A-A132-C55CAF632584}" dt="2024-10-28T08:27:59" v="3581"/>
          <ac:picMkLst>
            <pc:docMk/>
            <pc:sldMk cId="3460136725" sldId="438"/>
            <ac:picMk id="7" creationId="{298B6098-518F-5CC9-ABEC-A08B2514CB9E}"/>
          </ac:picMkLst>
        </pc:picChg>
      </pc:sldChg>
      <pc:sldChg chg="addSp delSp modSp mod">
        <pc:chgData name="신주용" userId="6564ea98-62ab-4aab-8b8b-1a037796269d" providerId="ADAL" clId="{EAF91E57-2F80-4E2A-A132-C55CAF632584}" dt="2024-10-28T08:28:01.525" v="3583"/>
        <pc:sldMkLst>
          <pc:docMk/>
          <pc:sldMk cId="925836754" sldId="439"/>
        </pc:sldMkLst>
        <pc:spChg chg="mod">
          <ac:chgData name="신주용" userId="6564ea98-62ab-4aab-8b8b-1a037796269d" providerId="ADAL" clId="{EAF91E57-2F80-4E2A-A132-C55CAF632584}" dt="2024-10-28T06:21:48.694" v="120" actId="14100"/>
          <ac:spMkLst>
            <pc:docMk/>
            <pc:sldMk cId="925836754" sldId="439"/>
            <ac:spMk id="3" creationId="{5C5C1397-A003-1116-A0CE-0BBCA723B335}"/>
          </ac:spMkLst>
        </pc:spChg>
        <pc:picChg chg="del">
          <ac:chgData name="신주용" userId="6564ea98-62ab-4aab-8b8b-1a037796269d" providerId="ADAL" clId="{EAF91E57-2F80-4E2A-A132-C55CAF632584}" dt="2024-10-28T08:28:01.423" v="3582" actId="478"/>
          <ac:picMkLst>
            <pc:docMk/>
            <pc:sldMk cId="925836754" sldId="439"/>
            <ac:picMk id="6" creationId="{ADE6BAF3-40AE-5916-88B5-816A549AD1B5}"/>
          </ac:picMkLst>
        </pc:picChg>
        <pc:picChg chg="add mod">
          <ac:chgData name="신주용" userId="6564ea98-62ab-4aab-8b8b-1a037796269d" providerId="ADAL" clId="{EAF91E57-2F80-4E2A-A132-C55CAF632584}" dt="2024-10-28T08:28:01.525" v="3583"/>
          <ac:picMkLst>
            <pc:docMk/>
            <pc:sldMk cId="925836754" sldId="439"/>
            <ac:picMk id="7" creationId="{B9BEEEC8-3B40-7F11-35C0-BFAD9EB3CA69}"/>
          </ac:picMkLst>
        </pc:picChg>
      </pc:sldChg>
      <pc:sldChg chg="addSp delSp modSp add mod">
        <pc:chgData name="신주용" userId="6564ea98-62ab-4aab-8b8b-1a037796269d" providerId="ADAL" clId="{EAF91E57-2F80-4E2A-A132-C55CAF632584}" dt="2024-10-28T08:33:54.374" v="3801" actId="1036"/>
        <pc:sldMkLst>
          <pc:docMk/>
          <pc:sldMk cId="3498079968" sldId="440"/>
        </pc:sldMkLst>
        <pc:spChg chg="mod ord">
          <ac:chgData name="신주용" userId="6564ea98-62ab-4aab-8b8b-1a037796269d" providerId="ADAL" clId="{EAF91E57-2F80-4E2A-A132-C55CAF632584}" dt="2024-10-28T06:58:27.573" v="1430" actId="166"/>
          <ac:spMkLst>
            <pc:docMk/>
            <pc:sldMk cId="3498079968" sldId="440"/>
            <ac:spMk id="2" creationId="{F1EFC5C0-BF63-8AE2-12E3-BBC5DB69A2DA}"/>
          </ac:spMkLst>
        </pc:spChg>
        <pc:spChg chg="mod ord">
          <ac:chgData name="신주용" userId="6564ea98-62ab-4aab-8b8b-1a037796269d" providerId="ADAL" clId="{EAF91E57-2F80-4E2A-A132-C55CAF632584}" dt="2024-10-28T06:58:54.563" v="1444" actId="166"/>
          <ac:spMkLst>
            <pc:docMk/>
            <pc:sldMk cId="3498079968" sldId="440"/>
            <ac:spMk id="3" creationId="{5C83CFB5-8214-3991-DD15-D819C806BB18}"/>
          </ac:spMkLst>
        </pc:spChg>
        <pc:grpChg chg="add mod topLvl">
          <ac:chgData name="신주용" userId="6564ea98-62ab-4aab-8b8b-1a037796269d" providerId="ADAL" clId="{EAF91E57-2F80-4E2A-A132-C55CAF632584}" dt="2024-10-28T08:33:52.498" v="3797" actId="12788"/>
          <ac:grpSpMkLst>
            <pc:docMk/>
            <pc:sldMk cId="3498079968" sldId="440"/>
            <ac:grpSpMk id="12" creationId="{80E2F441-92BE-9BEA-D6BB-6A68F503F08A}"/>
          </ac:grpSpMkLst>
        </pc:grpChg>
        <pc:grpChg chg="add del mod">
          <ac:chgData name="신주용" userId="6564ea98-62ab-4aab-8b8b-1a037796269d" providerId="ADAL" clId="{EAF91E57-2F80-4E2A-A132-C55CAF632584}" dt="2024-10-28T08:33:16.313" v="3783" actId="478"/>
          <ac:grpSpMkLst>
            <pc:docMk/>
            <pc:sldMk cId="3498079968" sldId="440"/>
            <ac:grpSpMk id="13" creationId="{E0E705E6-04A0-36E2-B68F-12E8402956A4}"/>
          </ac:grpSpMkLst>
        </pc:grpChg>
        <pc:picChg chg="add mod modCrop">
          <ac:chgData name="신주용" userId="6564ea98-62ab-4aab-8b8b-1a037796269d" providerId="ADAL" clId="{EAF91E57-2F80-4E2A-A132-C55CAF632584}" dt="2024-10-28T06:58:21.403" v="1428" actId="164"/>
          <ac:picMkLst>
            <pc:docMk/>
            <pc:sldMk cId="3498079968" sldId="440"/>
            <ac:picMk id="7" creationId="{672D1CDD-B701-973B-8790-5CA2DBC5BB7E}"/>
          </ac:picMkLst>
        </pc:picChg>
        <pc:picChg chg="del mod topLvl">
          <ac:chgData name="신주용" userId="6564ea98-62ab-4aab-8b8b-1a037796269d" providerId="ADAL" clId="{EAF91E57-2F80-4E2A-A132-C55CAF632584}" dt="2024-10-28T08:33:16.313" v="3783" actId="478"/>
          <ac:picMkLst>
            <pc:docMk/>
            <pc:sldMk cId="3498079968" sldId="440"/>
            <ac:picMk id="8" creationId="{1D0857C2-F631-67BE-B5DC-2A6D99D35C89}"/>
          </ac:picMkLst>
        </pc:picChg>
        <pc:picChg chg="del">
          <ac:chgData name="신주용" userId="6564ea98-62ab-4aab-8b8b-1a037796269d" providerId="ADAL" clId="{EAF91E57-2F80-4E2A-A132-C55CAF632584}" dt="2024-10-28T06:50:53.429" v="791" actId="478"/>
          <ac:picMkLst>
            <pc:docMk/>
            <pc:sldMk cId="3498079968" sldId="440"/>
            <ac:picMk id="9" creationId="{E667FF5C-8445-752C-8B1C-C4D1DE60CCCB}"/>
          </ac:picMkLst>
        </pc:picChg>
        <pc:picChg chg="add mod modCrop">
          <ac:chgData name="신주용" userId="6564ea98-62ab-4aab-8b8b-1a037796269d" providerId="ADAL" clId="{EAF91E57-2F80-4E2A-A132-C55CAF632584}" dt="2024-10-28T06:58:21.403" v="1428" actId="164"/>
          <ac:picMkLst>
            <pc:docMk/>
            <pc:sldMk cId="3498079968" sldId="440"/>
            <ac:picMk id="11" creationId="{1246E326-738D-EB96-149D-FA5400402344}"/>
          </ac:picMkLst>
        </pc:picChg>
        <pc:picChg chg="add mod">
          <ac:chgData name="신주용" userId="6564ea98-62ab-4aab-8b8b-1a037796269d" providerId="ADAL" clId="{EAF91E57-2F80-4E2A-A132-C55CAF632584}" dt="2024-10-28T08:33:06.113" v="3781"/>
          <ac:picMkLst>
            <pc:docMk/>
            <pc:sldMk cId="3498079968" sldId="440"/>
            <ac:picMk id="14" creationId="{02E28ED6-717C-1CB8-6669-572EC1BC733E}"/>
          </ac:picMkLst>
        </pc:picChg>
        <pc:picChg chg="add del">
          <ac:chgData name="신주용" userId="6564ea98-62ab-4aab-8b8b-1a037796269d" providerId="ADAL" clId="{EAF91E57-2F80-4E2A-A132-C55CAF632584}" dt="2024-10-28T08:33:17.631" v="3785" actId="22"/>
          <ac:picMkLst>
            <pc:docMk/>
            <pc:sldMk cId="3498079968" sldId="440"/>
            <ac:picMk id="16" creationId="{79638701-5BEA-F6A5-D72B-3F35F3E15946}"/>
          </ac:picMkLst>
        </pc:picChg>
        <pc:picChg chg="add mod">
          <ac:chgData name="신주용" userId="6564ea98-62ab-4aab-8b8b-1a037796269d" providerId="ADAL" clId="{EAF91E57-2F80-4E2A-A132-C55CAF632584}" dt="2024-10-28T08:33:21.215" v="3786"/>
          <ac:picMkLst>
            <pc:docMk/>
            <pc:sldMk cId="3498079968" sldId="440"/>
            <ac:picMk id="17" creationId="{56D5DC54-5694-C825-E891-FE578DB25AA9}"/>
          </ac:picMkLst>
        </pc:picChg>
        <pc:picChg chg="add del">
          <ac:chgData name="신주용" userId="6564ea98-62ab-4aab-8b8b-1a037796269d" providerId="ADAL" clId="{EAF91E57-2F80-4E2A-A132-C55CAF632584}" dt="2024-10-28T08:33:37.105" v="3788" actId="478"/>
          <ac:picMkLst>
            <pc:docMk/>
            <pc:sldMk cId="3498079968" sldId="440"/>
            <ac:picMk id="19" creationId="{63BDF655-0AB3-A3A2-43F4-97A314EEA852}"/>
          </ac:picMkLst>
        </pc:picChg>
        <pc:picChg chg="add mod">
          <ac:chgData name="신주용" userId="6564ea98-62ab-4aab-8b8b-1a037796269d" providerId="ADAL" clId="{EAF91E57-2F80-4E2A-A132-C55CAF632584}" dt="2024-10-28T08:33:54.374" v="3801" actId="1036"/>
          <ac:picMkLst>
            <pc:docMk/>
            <pc:sldMk cId="3498079968" sldId="440"/>
            <ac:picMk id="21" creationId="{DCC7160D-CC2B-787E-496D-90CB1A574599}"/>
          </ac:picMkLst>
        </pc:picChg>
      </pc:sldChg>
      <pc:sldChg chg="addSp delSp modSp add mod">
        <pc:chgData name="신주용" userId="6564ea98-62ab-4aab-8b8b-1a037796269d" providerId="ADAL" clId="{EAF91E57-2F80-4E2A-A132-C55CAF632584}" dt="2024-10-28T08:37:03.999" v="3904" actId="166"/>
        <pc:sldMkLst>
          <pc:docMk/>
          <pc:sldMk cId="2529021636" sldId="441"/>
        </pc:sldMkLst>
        <pc:spChg chg="mod">
          <ac:chgData name="신주용" userId="6564ea98-62ab-4aab-8b8b-1a037796269d" providerId="ADAL" clId="{EAF91E57-2F80-4E2A-A132-C55CAF632584}" dt="2024-10-28T07:03:30.332" v="1622" actId="20577"/>
          <ac:spMkLst>
            <pc:docMk/>
            <pc:sldMk cId="2529021636" sldId="441"/>
            <ac:spMk id="2" creationId="{3F38AA39-D930-2576-B977-98812E58B5AD}"/>
          </ac:spMkLst>
        </pc:spChg>
        <pc:spChg chg="mod ord">
          <ac:chgData name="신주용" userId="6564ea98-62ab-4aab-8b8b-1a037796269d" providerId="ADAL" clId="{EAF91E57-2F80-4E2A-A132-C55CAF632584}" dt="2024-10-28T08:37:03.999" v="3904" actId="166"/>
          <ac:spMkLst>
            <pc:docMk/>
            <pc:sldMk cId="2529021636" sldId="441"/>
            <ac:spMk id="3" creationId="{88E0D874-7DD3-418A-E252-A5A6239E6B4D}"/>
          </ac:spMkLst>
        </pc:spChg>
        <pc:spChg chg="add del mod">
          <ac:chgData name="신주용" userId="6564ea98-62ab-4aab-8b8b-1a037796269d" providerId="ADAL" clId="{EAF91E57-2F80-4E2A-A132-C55CAF632584}" dt="2024-10-28T07:00:57.745" v="1495" actId="478"/>
          <ac:spMkLst>
            <pc:docMk/>
            <pc:sldMk cId="2529021636" sldId="441"/>
            <ac:spMk id="6" creationId="{567CDD09-EE09-DFBD-8BE7-B2A228BF5150}"/>
          </ac:spMkLst>
        </pc:spChg>
        <pc:grpChg chg="del">
          <ac:chgData name="신주용" userId="6564ea98-62ab-4aab-8b8b-1a037796269d" providerId="ADAL" clId="{EAF91E57-2F80-4E2A-A132-C55CAF632584}" dt="2024-10-28T07:00:36.525" v="1491" actId="478"/>
          <ac:grpSpMkLst>
            <pc:docMk/>
            <pc:sldMk cId="2529021636" sldId="441"/>
            <ac:grpSpMk id="13" creationId="{282DCF57-69A1-C5C2-F716-26BC7E0425BF}"/>
          </ac:grpSpMkLst>
        </pc:grpChg>
        <pc:grpChg chg="add mod">
          <ac:chgData name="신주용" userId="6564ea98-62ab-4aab-8b8b-1a037796269d" providerId="ADAL" clId="{EAF91E57-2F80-4E2A-A132-C55CAF632584}" dt="2024-10-28T07:04:19.897" v="1649" actId="164"/>
          <ac:grpSpMkLst>
            <pc:docMk/>
            <pc:sldMk cId="2529021636" sldId="441"/>
            <ac:grpSpMk id="15" creationId="{8B717515-5E04-D2F4-659B-5F65D6FD5AF2}"/>
          </ac:grpSpMkLst>
        </pc:grpChg>
        <pc:grpChg chg="add mod">
          <ac:chgData name="신주용" userId="6564ea98-62ab-4aab-8b8b-1a037796269d" providerId="ADAL" clId="{EAF91E57-2F80-4E2A-A132-C55CAF632584}" dt="2024-10-28T07:04:22.483" v="1651" actId="164"/>
          <ac:grpSpMkLst>
            <pc:docMk/>
            <pc:sldMk cId="2529021636" sldId="441"/>
            <ac:grpSpMk id="16" creationId="{0A7EA66F-CE49-EFBB-A165-69A2734422DE}"/>
          </ac:grpSpMkLst>
        </pc:grpChg>
        <pc:grpChg chg="add del mod">
          <ac:chgData name="신주용" userId="6564ea98-62ab-4aab-8b8b-1a037796269d" providerId="ADAL" clId="{EAF91E57-2F80-4E2A-A132-C55CAF632584}" dt="2024-10-28T07:40:35.813" v="2236" actId="165"/>
          <ac:grpSpMkLst>
            <pc:docMk/>
            <pc:sldMk cId="2529021636" sldId="441"/>
            <ac:grpSpMk id="17" creationId="{9D757ABC-F2BD-3959-0AA1-BAE12CE6E0FE}"/>
          </ac:grpSpMkLst>
        </pc:grpChg>
        <pc:grpChg chg="add del mod">
          <ac:chgData name="신주용" userId="6564ea98-62ab-4aab-8b8b-1a037796269d" providerId="ADAL" clId="{EAF91E57-2F80-4E2A-A132-C55CAF632584}" dt="2024-10-28T08:13:11.392" v="2991" actId="478"/>
          <ac:grpSpMkLst>
            <pc:docMk/>
            <pc:sldMk cId="2529021636" sldId="441"/>
            <ac:grpSpMk id="18" creationId="{39AF21C9-324D-56DE-451F-9B03995A03EB}"/>
          </ac:grpSpMkLst>
        </pc:grpChg>
        <pc:grpChg chg="add del mod">
          <ac:chgData name="신주용" userId="6564ea98-62ab-4aab-8b8b-1a037796269d" providerId="ADAL" clId="{EAF91E57-2F80-4E2A-A132-C55CAF632584}" dt="2024-10-28T08:34:29.498" v="3808" actId="165"/>
          <ac:grpSpMkLst>
            <pc:docMk/>
            <pc:sldMk cId="2529021636" sldId="441"/>
            <ac:grpSpMk id="19" creationId="{22E21C30-485D-63D8-9F60-227C64914BE5}"/>
          </ac:grpSpMkLst>
        </pc:grpChg>
        <pc:grpChg chg="add del mod">
          <ac:chgData name="신주용" userId="6564ea98-62ab-4aab-8b8b-1a037796269d" providerId="ADAL" clId="{EAF91E57-2F80-4E2A-A132-C55CAF632584}" dt="2024-10-28T08:37:00.327" v="3902" actId="478"/>
          <ac:grpSpMkLst>
            <pc:docMk/>
            <pc:sldMk cId="2529021636" sldId="441"/>
            <ac:grpSpMk id="28" creationId="{EADCC018-6D30-44DA-B3FB-F31C4569689D}"/>
          </ac:grpSpMkLst>
        </pc:grpChg>
        <pc:grpChg chg="add mod">
          <ac:chgData name="신주용" userId="6564ea98-62ab-4aab-8b8b-1a037796269d" providerId="ADAL" clId="{EAF91E57-2F80-4E2A-A132-C55CAF632584}" dt="2024-10-28T08:37:00.456" v="3903"/>
          <ac:grpSpMkLst>
            <pc:docMk/>
            <pc:sldMk cId="2529021636" sldId="441"/>
            <ac:grpSpMk id="29" creationId="{1E2AD580-B151-8D08-B5A1-FBFEEE54E40A}"/>
          </ac:grpSpMkLst>
        </pc:grpChg>
        <pc:picChg chg="add del mod topLvl">
          <ac:chgData name="신주용" userId="6564ea98-62ab-4aab-8b8b-1a037796269d" providerId="ADAL" clId="{EAF91E57-2F80-4E2A-A132-C55CAF632584}" dt="2024-10-28T08:13:11.392" v="2991" actId="478"/>
          <ac:picMkLst>
            <pc:docMk/>
            <pc:sldMk cId="2529021636" sldId="441"/>
            <ac:picMk id="9" creationId="{9D8F398E-1B89-20F3-F22F-67D3F5C39CC5}"/>
          </ac:picMkLst>
        </pc:picChg>
        <pc:picChg chg="add mod topLvl">
          <ac:chgData name="신주용" userId="6564ea98-62ab-4aab-8b8b-1a037796269d" providerId="ADAL" clId="{EAF91E57-2F80-4E2A-A132-C55CAF632584}" dt="2024-10-28T07:40:37.557" v="2237" actId="164"/>
          <ac:picMkLst>
            <pc:docMk/>
            <pc:sldMk cId="2529021636" sldId="441"/>
            <ac:picMk id="10" creationId="{F105A3B9-A589-1530-C413-BF1C67C32093}"/>
          </ac:picMkLst>
        </pc:picChg>
        <pc:picChg chg="add mod topLvl">
          <ac:chgData name="신주용" userId="6564ea98-62ab-4aab-8b8b-1a037796269d" providerId="ADAL" clId="{EAF91E57-2F80-4E2A-A132-C55CAF632584}" dt="2024-10-28T07:40:37.557" v="2237" actId="164"/>
          <ac:picMkLst>
            <pc:docMk/>
            <pc:sldMk cId="2529021636" sldId="441"/>
            <ac:picMk id="14" creationId="{E9564493-0DDF-B8AF-0B20-2254A77AE785}"/>
          </ac:picMkLst>
        </pc:picChg>
        <pc:picChg chg="del mod topLvl">
          <ac:chgData name="신주용" userId="6564ea98-62ab-4aab-8b8b-1a037796269d" providerId="ADAL" clId="{EAF91E57-2F80-4E2A-A132-C55CAF632584}" dt="2024-10-28T08:34:46.893" v="3815" actId="478"/>
          <ac:picMkLst>
            <pc:docMk/>
            <pc:sldMk cId="2529021636" sldId="441"/>
            <ac:picMk id="20" creationId="{AEE92559-1EB0-B2D9-D5CF-8274B4D5FB9D}"/>
          </ac:picMkLst>
        </pc:picChg>
        <pc:picChg chg="del mod topLvl">
          <ac:chgData name="신주용" userId="6564ea98-62ab-4aab-8b8b-1a037796269d" providerId="ADAL" clId="{EAF91E57-2F80-4E2A-A132-C55CAF632584}" dt="2024-10-28T08:35:08.550" v="3828" actId="478"/>
          <ac:picMkLst>
            <pc:docMk/>
            <pc:sldMk cId="2529021636" sldId="441"/>
            <ac:picMk id="21" creationId="{2452B297-DDA0-990F-A13A-B13D66C6C123}"/>
          </ac:picMkLst>
        </pc:picChg>
        <pc:picChg chg="del mod topLvl">
          <ac:chgData name="신주용" userId="6564ea98-62ab-4aab-8b8b-1a037796269d" providerId="ADAL" clId="{EAF91E57-2F80-4E2A-A132-C55CAF632584}" dt="2024-10-28T08:34:55.220" v="3821" actId="478"/>
          <ac:picMkLst>
            <pc:docMk/>
            <pc:sldMk cId="2529021636" sldId="441"/>
            <ac:picMk id="22" creationId="{BAB9395D-9A40-3167-8766-995DC7E2D4C3}"/>
          </ac:picMkLst>
        </pc:picChg>
        <pc:picChg chg="add del mod">
          <ac:chgData name="신주용" userId="6564ea98-62ab-4aab-8b8b-1a037796269d" providerId="ADAL" clId="{EAF91E57-2F80-4E2A-A132-C55CAF632584}" dt="2024-10-28T08:34:54.521" v="3820" actId="21"/>
          <ac:picMkLst>
            <pc:docMk/>
            <pc:sldMk cId="2529021636" sldId="441"/>
            <ac:picMk id="23" creationId="{1D8CD21E-5429-30B9-3DB8-ACCFF40999AE}"/>
          </ac:picMkLst>
        </pc:picChg>
        <pc:picChg chg="add del mod">
          <ac:chgData name="신주용" userId="6564ea98-62ab-4aab-8b8b-1a037796269d" providerId="ADAL" clId="{EAF91E57-2F80-4E2A-A132-C55CAF632584}" dt="2024-10-28T08:35:07.890" v="3827" actId="21"/>
          <ac:picMkLst>
            <pc:docMk/>
            <pc:sldMk cId="2529021636" sldId="441"/>
            <ac:picMk id="24" creationId="{770BDC1C-7612-0DCB-188C-7CB452F1E961}"/>
          </ac:picMkLst>
        </pc:picChg>
        <pc:picChg chg="add del mod ord">
          <ac:chgData name="신주용" userId="6564ea98-62ab-4aab-8b8b-1a037796269d" providerId="ADAL" clId="{EAF91E57-2F80-4E2A-A132-C55CAF632584}" dt="2024-10-28T08:37:00.327" v="3902" actId="478"/>
          <ac:picMkLst>
            <pc:docMk/>
            <pc:sldMk cId="2529021636" sldId="441"/>
            <ac:picMk id="25" creationId="{DCEE3A1B-1BAC-51D8-67D0-D95DEB35AC3A}"/>
          </ac:picMkLst>
        </pc:picChg>
        <pc:picChg chg="add mod">
          <ac:chgData name="신주용" userId="6564ea98-62ab-4aab-8b8b-1a037796269d" providerId="ADAL" clId="{EAF91E57-2F80-4E2A-A132-C55CAF632584}" dt="2024-10-28T08:35:33.931" v="3840" actId="164"/>
          <ac:picMkLst>
            <pc:docMk/>
            <pc:sldMk cId="2529021636" sldId="441"/>
            <ac:picMk id="26" creationId="{1D8CD21E-5429-30B9-3DB8-ACCFF40999AE}"/>
          </ac:picMkLst>
        </pc:picChg>
        <pc:picChg chg="add mod">
          <ac:chgData name="신주용" userId="6564ea98-62ab-4aab-8b8b-1a037796269d" providerId="ADAL" clId="{EAF91E57-2F80-4E2A-A132-C55CAF632584}" dt="2024-10-28T08:35:33.931" v="3840" actId="164"/>
          <ac:picMkLst>
            <pc:docMk/>
            <pc:sldMk cId="2529021636" sldId="441"/>
            <ac:picMk id="27" creationId="{770BDC1C-7612-0DCB-188C-7CB452F1E961}"/>
          </ac:picMkLst>
        </pc:picChg>
        <pc:picChg chg="mod">
          <ac:chgData name="신주용" userId="6564ea98-62ab-4aab-8b8b-1a037796269d" providerId="ADAL" clId="{EAF91E57-2F80-4E2A-A132-C55CAF632584}" dt="2024-10-28T08:37:00.456" v="3903"/>
          <ac:picMkLst>
            <pc:docMk/>
            <pc:sldMk cId="2529021636" sldId="441"/>
            <ac:picMk id="30" creationId="{34266EE8-C128-B864-3FE7-4F4E3DD73778}"/>
          </ac:picMkLst>
        </pc:picChg>
        <pc:picChg chg="mod">
          <ac:chgData name="신주용" userId="6564ea98-62ab-4aab-8b8b-1a037796269d" providerId="ADAL" clId="{EAF91E57-2F80-4E2A-A132-C55CAF632584}" dt="2024-10-28T08:37:00.456" v="3903"/>
          <ac:picMkLst>
            <pc:docMk/>
            <pc:sldMk cId="2529021636" sldId="441"/>
            <ac:picMk id="31" creationId="{E3EB1C59-3C8F-A8FB-9E70-4D3267C09D39}"/>
          </ac:picMkLst>
        </pc:picChg>
        <pc:picChg chg="add mod">
          <ac:chgData name="신주용" userId="6564ea98-62ab-4aab-8b8b-1a037796269d" providerId="ADAL" clId="{EAF91E57-2F80-4E2A-A132-C55CAF632584}" dt="2024-10-28T08:37:00.456" v="3903"/>
          <ac:picMkLst>
            <pc:docMk/>
            <pc:sldMk cId="2529021636" sldId="441"/>
            <ac:picMk id="32" creationId="{D503CD58-48CB-FB19-8982-12DB04A89FEB}"/>
          </ac:picMkLst>
        </pc:picChg>
      </pc:sldChg>
      <pc:sldChg chg="addSp delSp modSp add mod">
        <pc:chgData name="신주용" userId="6564ea98-62ab-4aab-8b8b-1a037796269d" providerId="ADAL" clId="{EAF91E57-2F80-4E2A-A132-C55CAF632584}" dt="2024-10-28T08:38:41.382" v="3925" actId="1038"/>
        <pc:sldMkLst>
          <pc:docMk/>
          <pc:sldMk cId="728022153" sldId="442"/>
        </pc:sldMkLst>
        <pc:spChg chg="mod ord">
          <ac:chgData name="신주용" userId="6564ea98-62ab-4aab-8b8b-1a037796269d" providerId="ADAL" clId="{EAF91E57-2F80-4E2A-A132-C55CAF632584}" dt="2024-10-28T08:36:29.169" v="3869" actId="166"/>
          <ac:spMkLst>
            <pc:docMk/>
            <pc:sldMk cId="728022153" sldId="442"/>
            <ac:spMk id="2" creationId="{831F8A57-AE46-ED7B-7471-4F9CD21335B1}"/>
          </ac:spMkLst>
        </pc:spChg>
        <pc:spChg chg="add del mod">
          <ac:chgData name="신주용" userId="6564ea98-62ab-4aab-8b8b-1a037796269d" providerId="ADAL" clId="{EAF91E57-2F80-4E2A-A132-C55CAF632584}" dt="2024-10-28T07:55:59.061" v="2475" actId="20577"/>
          <ac:spMkLst>
            <pc:docMk/>
            <pc:sldMk cId="728022153" sldId="442"/>
            <ac:spMk id="3" creationId="{7A564125-35D4-A914-1FA9-DC084CC5D331}"/>
          </ac:spMkLst>
        </pc:spChg>
        <pc:spChg chg="add del mod">
          <ac:chgData name="신주용" userId="6564ea98-62ab-4aab-8b8b-1a037796269d" providerId="ADAL" clId="{EAF91E57-2F80-4E2A-A132-C55CAF632584}" dt="2024-10-28T07:43:16.321" v="2253" actId="478"/>
          <ac:spMkLst>
            <pc:docMk/>
            <pc:sldMk cId="728022153" sldId="442"/>
            <ac:spMk id="16" creationId="{8C0989FC-2CA2-749B-1BD6-F46185186DD4}"/>
          </ac:spMkLst>
        </pc:spChg>
        <pc:grpChg chg="del">
          <ac:chgData name="신주용" userId="6564ea98-62ab-4aab-8b8b-1a037796269d" providerId="ADAL" clId="{EAF91E57-2F80-4E2A-A132-C55CAF632584}" dt="2024-10-28T07:05:55.039" v="1765" actId="478"/>
          <ac:grpSpMkLst>
            <pc:docMk/>
            <pc:sldMk cId="728022153" sldId="442"/>
            <ac:grpSpMk id="17" creationId="{0835AE9F-CFF3-D167-B53B-8EA32069937F}"/>
          </ac:grpSpMkLst>
        </pc:grpChg>
        <pc:grpChg chg="add del mod">
          <ac:chgData name="신주용" userId="6564ea98-62ab-4aab-8b8b-1a037796269d" providerId="ADAL" clId="{EAF91E57-2F80-4E2A-A132-C55CAF632584}" dt="2024-10-28T08:36:06.506" v="3858" actId="478"/>
          <ac:grpSpMkLst>
            <pc:docMk/>
            <pc:sldMk cId="728022153" sldId="442"/>
            <ac:grpSpMk id="18" creationId="{B7996AAA-8571-E5AE-5D90-CBDA97BEE3C8}"/>
          </ac:grpSpMkLst>
        </pc:grpChg>
        <pc:grpChg chg="add mod">
          <ac:chgData name="신주용" userId="6564ea98-62ab-4aab-8b8b-1a037796269d" providerId="ADAL" clId="{EAF91E57-2F80-4E2A-A132-C55CAF632584}" dt="2024-10-28T08:38:41.382" v="3925" actId="1038"/>
          <ac:grpSpMkLst>
            <pc:docMk/>
            <pc:sldMk cId="728022153" sldId="442"/>
            <ac:grpSpMk id="25" creationId="{6F772E86-56A3-8804-F1BC-A9BDEC1C62D3}"/>
          </ac:grpSpMkLst>
        </pc:grpChg>
        <pc:picChg chg="add del mod">
          <ac:chgData name="신주용" userId="6564ea98-62ab-4aab-8b8b-1a037796269d" providerId="ADAL" clId="{EAF91E57-2F80-4E2A-A132-C55CAF632584}" dt="2024-10-28T07:43:17.739" v="2254" actId="478"/>
          <ac:picMkLst>
            <pc:docMk/>
            <pc:sldMk cId="728022153" sldId="442"/>
            <ac:picMk id="7" creationId="{D3712DD0-B2BA-5CD4-CBC6-3810E8171457}"/>
          </ac:picMkLst>
        </pc:picChg>
        <pc:picChg chg="add del mod topLvl">
          <ac:chgData name="신주용" userId="6564ea98-62ab-4aab-8b8b-1a037796269d" providerId="ADAL" clId="{EAF91E57-2F80-4E2A-A132-C55CAF632584}" dt="2024-10-28T08:36:06.506" v="3858" actId="478"/>
          <ac:picMkLst>
            <pc:docMk/>
            <pc:sldMk cId="728022153" sldId="442"/>
            <ac:picMk id="11" creationId="{C04293D9-D659-694C-1B14-C157C1A23D13}"/>
          </ac:picMkLst>
        </pc:picChg>
        <pc:picChg chg="add del mod topLvl">
          <ac:chgData name="신주용" userId="6564ea98-62ab-4aab-8b8b-1a037796269d" providerId="ADAL" clId="{EAF91E57-2F80-4E2A-A132-C55CAF632584}" dt="2024-10-28T08:36:08.234" v="3861" actId="478"/>
          <ac:picMkLst>
            <pc:docMk/>
            <pc:sldMk cId="728022153" sldId="442"/>
            <ac:picMk id="13" creationId="{234DB2FB-D9C5-6511-38CB-FBEE18309A5B}"/>
          </ac:picMkLst>
        </pc:picChg>
        <pc:picChg chg="add del mod">
          <ac:chgData name="신주용" userId="6564ea98-62ab-4aab-8b8b-1a037796269d" providerId="ADAL" clId="{EAF91E57-2F80-4E2A-A132-C55CAF632584}" dt="2024-10-28T07:55:53.955" v="2467" actId="22"/>
          <ac:picMkLst>
            <pc:docMk/>
            <pc:sldMk cId="728022153" sldId="442"/>
            <ac:picMk id="20" creationId="{79B9B323-505A-01C5-B147-0E34D8D6D67B}"/>
          </ac:picMkLst>
        </pc:picChg>
        <pc:picChg chg="add mod">
          <ac:chgData name="신주용" userId="6564ea98-62ab-4aab-8b8b-1a037796269d" providerId="ADAL" clId="{EAF91E57-2F80-4E2A-A132-C55CAF632584}" dt="2024-10-28T08:36:26.451" v="3868" actId="164"/>
          <ac:picMkLst>
            <pc:docMk/>
            <pc:sldMk cId="728022153" sldId="442"/>
            <ac:picMk id="22" creationId="{880767A8-5A6E-CCD1-4F7A-38A795CE8871}"/>
          </ac:picMkLst>
        </pc:picChg>
        <pc:picChg chg="add mod">
          <ac:chgData name="신주용" userId="6564ea98-62ab-4aab-8b8b-1a037796269d" providerId="ADAL" clId="{EAF91E57-2F80-4E2A-A132-C55CAF632584}" dt="2024-10-28T08:36:26.451" v="3868" actId="164"/>
          <ac:picMkLst>
            <pc:docMk/>
            <pc:sldMk cId="728022153" sldId="442"/>
            <ac:picMk id="24" creationId="{958E0971-BA0E-A947-69F9-9FB643863785}"/>
          </ac:picMkLst>
        </pc:picChg>
      </pc:sldChg>
      <pc:sldChg chg="addSp modSp add mod">
        <pc:chgData name="신주용" userId="6564ea98-62ab-4aab-8b8b-1a037796269d" providerId="ADAL" clId="{EAF91E57-2F80-4E2A-A132-C55CAF632584}" dt="2024-10-28T08:58:48.684" v="4577" actId="20577"/>
        <pc:sldMkLst>
          <pc:docMk/>
          <pc:sldMk cId="3046231646" sldId="443"/>
        </pc:sldMkLst>
        <pc:spChg chg="mod">
          <ac:chgData name="신주용" userId="6564ea98-62ab-4aab-8b8b-1a037796269d" providerId="ADAL" clId="{EAF91E57-2F80-4E2A-A132-C55CAF632584}" dt="2024-10-28T07:12:29.283" v="2158"/>
          <ac:spMkLst>
            <pc:docMk/>
            <pc:sldMk cId="3046231646" sldId="443"/>
            <ac:spMk id="2" creationId="{DB9AF2A4-4F52-CC75-94D0-E41EC9D24024}"/>
          </ac:spMkLst>
        </pc:spChg>
        <pc:spChg chg="mod">
          <ac:chgData name="신주용" userId="6564ea98-62ab-4aab-8b8b-1a037796269d" providerId="ADAL" clId="{EAF91E57-2F80-4E2A-A132-C55CAF632584}" dt="2024-10-28T08:58:48.684" v="4577" actId="20577"/>
          <ac:spMkLst>
            <pc:docMk/>
            <pc:sldMk cId="3046231646" sldId="443"/>
            <ac:spMk id="3" creationId="{6BEDE1A3-2F88-1587-99C5-FA067E48495B}"/>
          </ac:spMkLst>
        </pc:spChg>
        <pc:spChg chg="add">
          <ac:chgData name="신주용" userId="6564ea98-62ab-4aab-8b8b-1a037796269d" providerId="ADAL" clId="{EAF91E57-2F80-4E2A-A132-C55CAF632584}" dt="2024-10-28T08:47:14.241" v="4519"/>
          <ac:spMkLst>
            <pc:docMk/>
            <pc:sldMk cId="3046231646" sldId="443"/>
            <ac:spMk id="6" creationId="{F74662EB-B909-1EC8-67FE-DF695A46CDF5}"/>
          </ac:spMkLst>
        </pc:spChg>
      </pc:sldChg>
      <pc:sldChg chg="addSp delSp modSp add mod">
        <pc:chgData name="신주용" userId="6564ea98-62ab-4aab-8b8b-1a037796269d" providerId="ADAL" clId="{EAF91E57-2F80-4E2A-A132-C55CAF632584}" dt="2024-10-28T09:55:06.570" v="5929" actId="478"/>
        <pc:sldMkLst>
          <pc:docMk/>
          <pc:sldMk cId="2658545284" sldId="444"/>
        </pc:sldMkLst>
        <pc:spChg chg="mod">
          <ac:chgData name="신주용" userId="6564ea98-62ab-4aab-8b8b-1a037796269d" providerId="ADAL" clId="{EAF91E57-2F80-4E2A-A132-C55CAF632584}" dt="2024-10-28T07:12:39.121" v="2161" actId="20577"/>
          <ac:spMkLst>
            <pc:docMk/>
            <pc:sldMk cId="2658545284" sldId="444"/>
            <ac:spMk id="2" creationId="{25F9AC90-6353-A605-62F7-53879EC47160}"/>
          </ac:spMkLst>
        </pc:spChg>
        <pc:spChg chg="mod">
          <ac:chgData name="신주용" userId="6564ea98-62ab-4aab-8b8b-1a037796269d" providerId="ADAL" clId="{EAF91E57-2F80-4E2A-A132-C55CAF632584}" dt="2024-10-28T09:55:03.148" v="5926" actId="15"/>
          <ac:spMkLst>
            <pc:docMk/>
            <pc:sldMk cId="2658545284" sldId="444"/>
            <ac:spMk id="3" creationId="{817656B9-E6C8-6644-407D-65E11EB86D42}"/>
          </ac:spMkLst>
        </pc:spChg>
        <pc:spChg chg="add del mod">
          <ac:chgData name="신주용" userId="6564ea98-62ab-4aab-8b8b-1a037796269d" providerId="ADAL" clId="{EAF91E57-2F80-4E2A-A132-C55CAF632584}" dt="2024-10-28T09:55:06.570" v="5929" actId="478"/>
          <ac:spMkLst>
            <pc:docMk/>
            <pc:sldMk cId="2658545284" sldId="444"/>
            <ac:spMk id="6" creationId="{7141496E-65AD-91DE-2BF3-727739549150}"/>
          </ac:spMkLst>
        </pc:spChg>
      </pc:sldChg>
      <pc:sldChg chg="modSp add mod">
        <pc:chgData name="신주용" userId="6564ea98-62ab-4aab-8b8b-1a037796269d" providerId="ADAL" clId="{EAF91E57-2F80-4E2A-A132-C55CAF632584}" dt="2024-10-28T10:12:45.674" v="6206" actId="14100"/>
        <pc:sldMkLst>
          <pc:docMk/>
          <pc:sldMk cId="2991478523" sldId="445"/>
        </pc:sldMkLst>
        <pc:spChg chg="mod">
          <ac:chgData name="신주용" userId="6564ea98-62ab-4aab-8b8b-1a037796269d" providerId="ADAL" clId="{EAF91E57-2F80-4E2A-A132-C55CAF632584}" dt="2024-10-28T07:12:49.923" v="2163"/>
          <ac:spMkLst>
            <pc:docMk/>
            <pc:sldMk cId="2991478523" sldId="445"/>
            <ac:spMk id="2" creationId="{4A32B96F-D420-DF65-DA0B-1BCA20C071AB}"/>
          </ac:spMkLst>
        </pc:spChg>
        <pc:spChg chg="mod">
          <ac:chgData name="신주용" userId="6564ea98-62ab-4aab-8b8b-1a037796269d" providerId="ADAL" clId="{EAF91E57-2F80-4E2A-A132-C55CAF632584}" dt="2024-10-28T10:12:45.674" v="6206" actId="14100"/>
          <ac:spMkLst>
            <pc:docMk/>
            <pc:sldMk cId="2991478523" sldId="445"/>
            <ac:spMk id="3" creationId="{E36C899F-F48F-076F-4BF5-E04C6FD4E355}"/>
          </ac:spMkLst>
        </pc:spChg>
      </pc:sldChg>
      <pc:sldChg chg="addSp modSp add mod">
        <pc:chgData name="신주용" userId="6564ea98-62ab-4aab-8b8b-1a037796269d" providerId="ADAL" clId="{EAF91E57-2F80-4E2A-A132-C55CAF632584}" dt="2024-10-28T10:20:56.829" v="6348"/>
        <pc:sldMkLst>
          <pc:docMk/>
          <pc:sldMk cId="1103408665" sldId="446"/>
        </pc:sldMkLst>
        <pc:spChg chg="mod">
          <ac:chgData name="신주용" userId="6564ea98-62ab-4aab-8b8b-1a037796269d" providerId="ADAL" clId="{EAF91E57-2F80-4E2A-A132-C55CAF632584}" dt="2024-10-28T07:13:01.135" v="2166" actId="20577"/>
          <ac:spMkLst>
            <pc:docMk/>
            <pc:sldMk cId="1103408665" sldId="446"/>
            <ac:spMk id="2" creationId="{2BB2CE61-D252-26F1-1682-486CD8E0346A}"/>
          </ac:spMkLst>
        </pc:spChg>
        <pc:spChg chg="mod">
          <ac:chgData name="신주용" userId="6564ea98-62ab-4aab-8b8b-1a037796269d" providerId="ADAL" clId="{EAF91E57-2F80-4E2A-A132-C55CAF632584}" dt="2024-10-28T08:39:07.026" v="3935"/>
          <ac:spMkLst>
            <pc:docMk/>
            <pc:sldMk cId="1103408665" sldId="446"/>
            <ac:spMk id="3" creationId="{86D6F510-7DDE-9DF8-9FE7-BB21CE107108}"/>
          </ac:spMkLst>
        </pc:spChg>
        <pc:spChg chg="add">
          <ac:chgData name="신주용" userId="6564ea98-62ab-4aab-8b8b-1a037796269d" providerId="ADAL" clId="{EAF91E57-2F80-4E2A-A132-C55CAF632584}" dt="2024-10-28T10:20:56.829" v="6348"/>
          <ac:spMkLst>
            <pc:docMk/>
            <pc:sldMk cId="1103408665" sldId="446"/>
            <ac:spMk id="6" creationId="{12BFF5D0-5962-4150-0953-2CCCB1026CE8}"/>
          </ac:spMkLst>
        </pc:spChg>
      </pc:sldChg>
      <pc:sldChg chg="addSp delSp modSp add mod">
        <pc:chgData name="신주용" userId="6564ea98-62ab-4aab-8b8b-1a037796269d" providerId="ADAL" clId="{EAF91E57-2F80-4E2A-A132-C55CAF632584}" dt="2024-10-28T09:00:26.278" v="4666" actId="166"/>
        <pc:sldMkLst>
          <pc:docMk/>
          <pc:sldMk cId="1112254875" sldId="447"/>
        </pc:sldMkLst>
        <pc:spChg chg="mod ord">
          <ac:chgData name="신주용" userId="6564ea98-62ab-4aab-8b8b-1a037796269d" providerId="ADAL" clId="{EAF91E57-2F80-4E2A-A132-C55CAF632584}" dt="2024-10-28T09:00:26.278" v="4666" actId="166"/>
          <ac:spMkLst>
            <pc:docMk/>
            <pc:sldMk cId="1112254875" sldId="447"/>
            <ac:spMk id="3" creationId="{7DE21A78-9CCE-C285-B577-56513EFDA75E}"/>
          </ac:spMkLst>
        </pc:spChg>
        <pc:spChg chg="mod">
          <ac:chgData name="신주용" userId="6564ea98-62ab-4aab-8b8b-1a037796269d" providerId="ADAL" clId="{EAF91E57-2F80-4E2A-A132-C55CAF632584}" dt="2024-10-28T07:58:24.435" v="2687" actId="1076"/>
          <ac:spMkLst>
            <pc:docMk/>
            <pc:sldMk cId="1112254875" sldId="447"/>
            <ac:spMk id="4" creationId="{7C5AD0EB-374C-1EA3-90B4-632DB4ED8AE5}"/>
          </ac:spMkLst>
        </pc:spChg>
        <pc:grpChg chg="del">
          <ac:chgData name="신주용" userId="6564ea98-62ab-4aab-8b8b-1a037796269d" providerId="ADAL" clId="{EAF91E57-2F80-4E2A-A132-C55CAF632584}" dt="2024-10-28T07:56:02.848" v="2477" actId="478"/>
          <ac:grpSpMkLst>
            <pc:docMk/>
            <pc:sldMk cId="1112254875" sldId="447"/>
            <ac:grpSpMk id="18" creationId="{9D4F623F-1C0B-7244-D2E0-0FD673AB04BA}"/>
          </ac:grpSpMkLst>
        </pc:grpChg>
        <pc:picChg chg="add del mod">
          <ac:chgData name="신주용" userId="6564ea98-62ab-4aab-8b8b-1a037796269d" providerId="ADAL" clId="{EAF91E57-2F80-4E2A-A132-C55CAF632584}" dt="2024-10-28T07:58:11.540" v="2679" actId="478"/>
          <ac:picMkLst>
            <pc:docMk/>
            <pc:sldMk cId="1112254875" sldId="447"/>
            <ac:picMk id="6" creationId="{443B85AB-57FD-68F7-CAD9-7162399E5C08}"/>
          </ac:picMkLst>
        </pc:picChg>
        <pc:picChg chg="add mod">
          <ac:chgData name="신주용" userId="6564ea98-62ab-4aab-8b8b-1a037796269d" providerId="ADAL" clId="{EAF91E57-2F80-4E2A-A132-C55CAF632584}" dt="2024-10-28T09:00:22.721" v="4665"/>
          <ac:picMkLst>
            <pc:docMk/>
            <pc:sldMk cId="1112254875" sldId="447"/>
            <ac:picMk id="6" creationId="{46CD80C6-9E21-EFB3-1203-C3936A364C86}"/>
          </ac:picMkLst>
        </pc:picChg>
        <pc:picChg chg="add del mod modCrop">
          <ac:chgData name="신주용" userId="6564ea98-62ab-4aab-8b8b-1a037796269d" providerId="ADAL" clId="{EAF91E57-2F80-4E2A-A132-C55CAF632584}" dt="2024-10-28T08:14:50.874" v="3083" actId="21"/>
          <ac:picMkLst>
            <pc:docMk/>
            <pc:sldMk cId="1112254875" sldId="447"/>
            <ac:picMk id="8" creationId="{0989BAAA-9A30-4DD3-6CE4-5B8B7777D0B2}"/>
          </ac:picMkLst>
        </pc:picChg>
        <pc:picChg chg="add del mod">
          <ac:chgData name="신주용" userId="6564ea98-62ab-4aab-8b8b-1a037796269d" providerId="ADAL" clId="{EAF91E57-2F80-4E2A-A132-C55CAF632584}" dt="2024-10-28T09:00:22.591" v="4664" actId="478"/>
          <ac:picMkLst>
            <pc:docMk/>
            <pc:sldMk cId="1112254875" sldId="447"/>
            <ac:picMk id="9" creationId="{4E322958-0C63-654D-D029-0BACBFBC1792}"/>
          </ac:picMkLst>
        </pc:picChg>
      </pc:sldChg>
      <pc:sldChg chg="delSp modSp add mod">
        <pc:chgData name="신주용" userId="6564ea98-62ab-4aab-8b8b-1a037796269d" providerId="ADAL" clId="{EAF91E57-2F80-4E2A-A132-C55CAF632584}" dt="2024-10-28T08:22:32.209" v="3420" actId="20577"/>
        <pc:sldMkLst>
          <pc:docMk/>
          <pc:sldMk cId="35979353" sldId="448"/>
        </pc:sldMkLst>
        <pc:spChg chg="mod">
          <ac:chgData name="신주용" userId="6564ea98-62ab-4aab-8b8b-1a037796269d" providerId="ADAL" clId="{EAF91E57-2F80-4E2A-A132-C55CAF632584}" dt="2024-10-28T08:22:32.209" v="3420" actId="20577"/>
          <ac:spMkLst>
            <pc:docMk/>
            <pc:sldMk cId="35979353" sldId="448"/>
            <ac:spMk id="3" creationId="{9A4D0492-B324-467E-7E2A-D0875727880F}"/>
          </ac:spMkLst>
        </pc:spChg>
        <pc:picChg chg="del">
          <ac:chgData name="신주용" userId="6564ea98-62ab-4aab-8b8b-1a037796269d" providerId="ADAL" clId="{EAF91E57-2F80-4E2A-A132-C55CAF632584}" dt="2024-10-28T08:12:01.404" v="2974" actId="478"/>
          <ac:picMkLst>
            <pc:docMk/>
            <pc:sldMk cId="35979353" sldId="448"/>
            <ac:picMk id="8" creationId="{948D69C6-78DA-EFC4-2057-B6D670789B02}"/>
          </ac:picMkLst>
        </pc:picChg>
      </pc:sldChg>
      <pc:sldChg chg="addSp delSp modSp add mod">
        <pc:chgData name="신주용" userId="6564ea98-62ab-4aab-8b8b-1a037796269d" providerId="ADAL" clId="{EAF91E57-2F80-4E2A-A132-C55CAF632584}" dt="2024-10-28T09:00:20.758" v="4663" actId="1035"/>
        <pc:sldMkLst>
          <pc:docMk/>
          <pc:sldMk cId="4259299224" sldId="449"/>
        </pc:sldMkLst>
        <pc:spChg chg="mod">
          <ac:chgData name="신주용" userId="6564ea98-62ab-4aab-8b8b-1a037796269d" providerId="ADAL" clId="{EAF91E57-2F80-4E2A-A132-C55CAF632584}" dt="2024-10-28T08:21:42.846" v="3336" actId="20577"/>
          <ac:spMkLst>
            <pc:docMk/>
            <pc:sldMk cId="4259299224" sldId="449"/>
            <ac:spMk id="3" creationId="{8177AA7B-F472-0148-B830-0D6B01E71632}"/>
          </ac:spMkLst>
        </pc:spChg>
        <pc:picChg chg="add del mod">
          <ac:chgData name="신주용" userId="6564ea98-62ab-4aab-8b8b-1a037796269d" providerId="ADAL" clId="{EAF91E57-2F80-4E2A-A132-C55CAF632584}" dt="2024-10-28T08:15:08.673" v="3143" actId="478"/>
          <ac:picMkLst>
            <pc:docMk/>
            <pc:sldMk cId="4259299224" sldId="449"/>
            <ac:picMk id="6" creationId="{DB549B80-76E9-14F4-B1AA-006363158303}"/>
          </ac:picMkLst>
        </pc:picChg>
        <pc:picChg chg="add del mod">
          <ac:chgData name="신주용" userId="6564ea98-62ab-4aab-8b8b-1a037796269d" providerId="ADAL" clId="{EAF91E57-2F80-4E2A-A132-C55CAF632584}" dt="2024-10-28T08:38:50.332" v="3928" actId="478"/>
          <ac:picMkLst>
            <pc:docMk/>
            <pc:sldMk cId="4259299224" sldId="449"/>
            <ac:picMk id="7" creationId="{B6964CEA-EF0C-3B83-6557-9C85992765D5}"/>
          </ac:picMkLst>
        </pc:picChg>
        <pc:picChg chg="del mod">
          <ac:chgData name="신주용" userId="6564ea98-62ab-4aab-8b8b-1a037796269d" providerId="ADAL" clId="{EAF91E57-2F80-4E2A-A132-C55CAF632584}" dt="2024-10-28T08:11:52.472" v="2956" actId="478"/>
          <ac:picMkLst>
            <pc:docMk/>
            <pc:sldMk cId="4259299224" sldId="449"/>
            <ac:picMk id="8" creationId="{CFDA3C1D-DB32-8268-1DE2-827F3AB7242D}"/>
          </ac:picMkLst>
        </pc:picChg>
        <pc:picChg chg="add mod">
          <ac:chgData name="신주용" userId="6564ea98-62ab-4aab-8b8b-1a037796269d" providerId="ADAL" clId="{EAF91E57-2F80-4E2A-A132-C55CAF632584}" dt="2024-10-28T09:00:20.758" v="4663" actId="1035"/>
          <ac:picMkLst>
            <pc:docMk/>
            <pc:sldMk cId="4259299224" sldId="449"/>
            <ac:picMk id="9" creationId="{F7C1A906-FC09-4011-CC71-1294A841E8EC}"/>
          </ac:picMkLst>
        </pc:picChg>
      </pc:sldChg>
      <pc:sldChg chg="addSp delSp modSp add mod">
        <pc:chgData name="신주용" userId="6564ea98-62ab-4aab-8b8b-1a037796269d" providerId="ADAL" clId="{EAF91E57-2F80-4E2A-A132-C55CAF632584}" dt="2024-10-28T08:36:55.207" v="3901" actId="1037"/>
        <pc:sldMkLst>
          <pc:docMk/>
          <pc:sldMk cId="230335541" sldId="450"/>
        </pc:sldMkLst>
        <pc:spChg chg="mod">
          <ac:chgData name="신주용" userId="6564ea98-62ab-4aab-8b8b-1a037796269d" providerId="ADAL" clId="{EAF91E57-2F80-4E2A-A132-C55CAF632584}" dt="2024-10-28T08:12:38.350" v="2977" actId="6549"/>
          <ac:spMkLst>
            <pc:docMk/>
            <pc:sldMk cId="230335541" sldId="450"/>
            <ac:spMk id="3" creationId="{9F771705-A988-B025-D897-1497A596031F}"/>
          </ac:spMkLst>
        </pc:spChg>
        <pc:grpChg chg="add del mod">
          <ac:chgData name="신주용" userId="6564ea98-62ab-4aab-8b8b-1a037796269d" providerId="ADAL" clId="{EAF91E57-2F80-4E2A-A132-C55CAF632584}" dt="2024-10-28T08:14:38.928" v="3042" actId="478"/>
          <ac:grpSpMkLst>
            <pc:docMk/>
            <pc:sldMk cId="230335541" sldId="450"/>
            <ac:grpSpMk id="6" creationId="{59794125-464A-C661-BD49-D8DFF754B6B0}"/>
          </ac:grpSpMkLst>
        </pc:grpChg>
        <pc:grpChg chg="add del mod">
          <ac:chgData name="신주용" userId="6564ea98-62ab-4aab-8b8b-1a037796269d" providerId="ADAL" clId="{EAF91E57-2F80-4E2A-A132-C55CAF632584}" dt="2024-10-28T08:35:46.440" v="3856" actId="478"/>
          <ac:grpSpMkLst>
            <pc:docMk/>
            <pc:sldMk cId="230335541" sldId="450"/>
            <ac:grpSpMk id="7" creationId="{F68F641F-855C-7375-8EE8-93A28D44F3FB}"/>
          </ac:grpSpMkLst>
        </pc:grpChg>
        <pc:grpChg chg="add mod">
          <ac:chgData name="신주용" userId="6564ea98-62ab-4aab-8b8b-1a037796269d" providerId="ADAL" clId="{EAF91E57-2F80-4E2A-A132-C55CAF632584}" dt="2024-10-28T08:36:53.076" v="3888" actId="553"/>
          <ac:grpSpMkLst>
            <pc:docMk/>
            <pc:sldMk cId="230335541" sldId="450"/>
            <ac:grpSpMk id="13" creationId="{0DE646D0-CFDB-D426-1773-81579DE36646}"/>
          </ac:grpSpMkLst>
        </pc:grpChg>
        <pc:grpChg chg="del mod">
          <ac:chgData name="신주용" userId="6564ea98-62ab-4aab-8b8b-1a037796269d" providerId="ADAL" clId="{EAF91E57-2F80-4E2A-A132-C55CAF632584}" dt="2024-10-28T08:12:54.793" v="2986" actId="165"/>
          <ac:grpSpMkLst>
            <pc:docMk/>
            <pc:sldMk cId="230335541" sldId="450"/>
            <ac:grpSpMk id="18" creationId="{1FBC019D-B9AD-04AF-A7AF-19EA66063519}"/>
          </ac:grpSpMkLst>
        </pc:grpChg>
        <pc:picChg chg="mod">
          <ac:chgData name="신주용" userId="6564ea98-62ab-4aab-8b8b-1a037796269d" providerId="ADAL" clId="{EAF91E57-2F80-4E2A-A132-C55CAF632584}" dt="2024-10-28T08:14:39.122" v="3043"/>
          <ac:picMkLst>
            <pc:docMk/>
            <pc:sldMk cId="230335541" sldId="450"/>
            <ac:picMk id="8" creationId="{28A019A3-13B2-1CEB-9194-45968384C9EC}"/>
          </ac:picMkLst>
        </pc:picChg>
        <pc:picChg chg="mod">
          <ac:chgData name="신주용" userId="6564ea98-62ab-4aab-8b8b-1a037796269d" providerId="ADAL" clId="{EAF91E57-2F80-4E2A-A132-C55CAF632584}" dt="2024-10-28T08:13:04.893" v="2989" actId="164"/>
          <ac:picMkLst>
            <pc:docMk/>
            <pc:sldMk cId="230335541" sldId="450"/>
            <ac:picMk id="9" creationId="{BDA092C5-56A4-1230-57AC-81ED8441B369}"/>
          </ac:picMkLst>
        </pc:picChg>
        <pc:picChg chg="mod topLvl">
          <ac:chgData name="신주용" userId="6564ea98-62ab-4aab-8b8b-1a037796269d" providerId="ADAL" clId="{EAF91E57-2F80-4E2A-A132-C55CAF632584}" dt="2024-10-28T08:13:04.893" v="2989" actId="164"/>
          <ac:picMkLst>
            <pc:docMk/>
            <pc:sldMk cId="230335541" sldId="450"/>
            <ac:picMk id="10" creationId="{9638BD42-3B5F-6A00-28E1-1A60E6037A3C}"/>
          </ac:picMkLst>
        </pc:picChg>
        <pc:picChg chg="mod">
          <ac:chgData name="신주용" userId="6564ea98-62ab-4aab-8b8b-1a037796269d" providerId="ADAL" clId="{EAF91E57-2F80-4E2A-A132-C55CAF632584}" dt="2024-10-28T08:14:39.122" v="3043"/>
          <ac:picMkLst>
            <pc:docMk/>
            <pc:sldMk cId="230335541" sldId="450"/>
            <ac:picMk id="11" creationId="{5E7C01CE-8A97-D21C-8A4F-6E72041C3241}"/>
          </ac:picMkLst>
        </pc:picChg>
        <pc:picChg chg="mod">
          <ac:chgData name="신주용" userId="6564ea98-62ab-4aab-8b8b-1a037796269d" providerId="ADAL" clId="{EAF91E57-2F80-4E2A-A132-C55CAF632584}" dt="2024-10-28T08:14:39.122" v="3043"/>
          <ac:picMkLst>
            <pc:docMk/>
            <pc:sldMk cId="230335541" sldId="450"/>
            <ac:picMk id="12" creationId="{8CB4FB0F-1E82-1C02-DCD2-2052D0117CF1}"/>
          </ac:picMkLst>
        </pc:picChg>
        <pc:picChg chg="mod topLvl">
          <ac:chgData name="신주용" userId="6564ea98-62ab-4aab-8b8b-1a037796269d" providerId="ADAL" clId="{EAF91E57-2F80-4E2A-A132-C55CAF632584}" dt="2024-10-28T08:13:04.893" v="2989" actId="164"/>
          <ac:picMkLst>
            <pc:docMk/>
            <pc:sldMk cId="230335541" sldId="450"/>
            <ac:picMk id="14" creationId="{A6D6EFFD-3FB2-CDEF-2594-AF39D79A9A33}"/>
          </ac:picMkLst>
        </pc:picChg>
        <pc:picChg chg="mod">
          <ac:chgData name="신주용" userId="6564ea98-62ab-4aab-8b8b-1a037796269d" providerId="ADAL" clId="{EAF91E57-2F80-4E2A-A132-C55CAF632584}" dt="2024-10-28T08:35:46.541" v="3857"/>
          <ac:picMkLst>
            <pc:docMk/>
            <pc:sldMk cId="230335541" sldId="450"/>
            <ac:picMk id="15" creationId="{157AB08C-5EE0-E442-6632-810383B9AE9F}"/>
          </ac:picMkLst>
        </pc:picChg>
        <pc:picChg chg="mod">
          <ac:chgData name="신주용" userId="6564ea98-62ab-4aab-8b8b-1a037796269d" providerId="ADAL" clId="{EAF91E57-2F80-4E2A-A132-C55CAF632584}" dt="2024-10-28T08:35:46.541" v="3857"/>
          <ac:picMkLst>
            <pc:docMk/>
            <pc:sldMk cId="230335541" sldId="450"/>
            <ac:picMk id="16" creationId="{28264D5A-1E2E-106A-B52B-30C3C1DD3AB8}"/>
          </ac:picMkLst>
        </pc:picChg>
        <pc:picChg chg="add mod">
          <ac:chgData name="신주용" userId="6564ea98-62ab-4aab-8b8b-1a037796269d" providerId="ADAL" clId="{EAF91E57-2F80-4E2A-A132-C55CAF632584}" dt="2024-10-28T08:36:55.207" v="3901" actId="1037"/>
          <ac:picMkLst>
            <pc:docMk/>
            <pc:sldMk cId="230335541" sldId="450"/>
            <ac:picMk id="17" creationId="{3A8A6F14-4948-4D26-925C-D0E0A97480A2}"/>
          </ac:picMkLst>
        </pc:picChg>
      </pc:sldChg>
      <pc:sldChg chg="modSp add mod">
        <pc:chgData name="신주용" userId="6564ea98-62ab-4aab-8b8b-1a037796269d" providerId="ADAL" clId="{EAF91E57-2F80-4E2A-A132-C55CAF632584}" dt="2024-10-28T08:29:21.372" v="3624" actId="20577"/>
        <pc:sldMkLst>
          <pc:docMk/>
          <pc:sldMk cId="2950701060" sldId="451"/>
        </pc:sldMkLst>
        <pc:spChg chg="mod">
          <ac:chgData name="신주용" userId="6564ea98-62ab-4aab-8b8b-1a037796269d" providerId="ADAL" clId="{EAF91E57-2F80-4E2A-A132-C55CAF632584}" dt="2024-10-28T08:29:21.372" v="3624" actId="20577"/>
          <ac:spMkLst>
            <pc:docMk/>
            <pc:sldMk cId="2950701060" sldId="451"/>
            <ac:spMk id="3" creationId="{218D4DC2-76F4-242F-E710-F411DC7F488F}"/>
          </ac:spMkLst>
        </pc:spChg>
        <pc:picChg chg="mod">
          <ac:chgData name="신주용" userId="6564ea98-62ab-4aab-8b8b-1a037796269d" providerId="ADAL" clId="{EAF91E57-2F80-4E2A-A132-C55CAF632584}" dt="2024-10-28T08:29:00.098" v="3598" actId="14100"/>
          <ac:picMkLst>
            <pc:docMk/>
            <pc:sldMk cId="2950701060" sldId="451"/>
            <ac:picMk id="7" creationId="{3ADEC6D6-42E1-30BB-3A2B-D662DC2410D5}"/>
          </ac:picMkLst>
        </pc:picChg>
      </pc:sldChg>
      <pc:sldChg chg="addSp modSp add mod">
        <pc:chgData name="신주용" userId="6564ea98-62ab-4aab-8b8b-1a037796269d" providerId="ADAL" clId="{EAF91E57-2F80-4E2A-A132-C55CAF632584}" dt="2024-10-28T09:05:27.722" v="4884" actId="1037"/>
        <pc:sldMkLst>
          <pc:docMk/>
          <pc:sldMk cId="953637670" sldId="452"/>
        </pc:sldMkLst>
        <pc:spChg chg="mod">
          <ac:chgData name="신주용" userId="6564ea98-62ab-4aab-8b8b-1a037796269d" providerId="ADAL" clId="{EAF91E57-2F80-4E2A-A132-C55CAF632584}" dt="2024-10-28T09:02:07.712" v="4864" actId="20577"/>
          <ac:spMkLst>
            <pc:docMk/>
            <pc:sldMk cId="953637670" sldId="452"/>
            <ac:spMk id="3" creationId="{F601E473-5832-4482-2B10-1DC860D2FA72}"/>
          </ac:spMkLst>
        </pc:spChg>
        <pc:picChg chg="add mod">
          <ac:chgData name="신주용" userId="6564ea98-62ab-4aab-8b8b-1a037796269d" providerId="ADAL" clId="{EAF91E57-2F80-4E2A-A132-C55CAF632584}" dt="2024-10-28T09:05:27.722" v="4884" actId="1037"/>
          <ac:picMkLst>
            <pc:docMk/>
            <pc:sldMk cId="953637670" sldId="452"/>
            <ac:picMk id="7" creationId="{1904981D-83EB-FAD5-6F5F-6F02F91DA1BC}"/>
          </ac:picMkLst>
        </pc:picChg>
      </pc:sldChg>
      <pc:sldChg chg="modSp add mod">
        <pc:chgData name="신주용" userId="6564ea98-62ab-4aab-8b8b-1a037796269d" providerId="ADAL" clId="{EAF91E57-2F80-4E2A-A132-C55CAF632584}" dt="2024-10-28T09:13:40.965" v="5008" actId="15"/>
        <pc:sldMkLst>
          <pc:docMk/>
          <pc:sldMk cId="3136455412" sldId="453"/>
        </pc:sldMkLst>
        <pc:spChg chg="mod">
          <ac:chgData name="신주용" userId="6564ea98-62ab-4aab-8b8b-1a037796269d" providerId="ADAL" clId="{EAF91E57-2F80-4E2A-A132-C55CAF632584}" dt="2024-10-28T09:13:40.965" v="5008" actId="15"/>
          <ac:spMkLst>
            <pc:docMk/>
            <pc:sldMk cId="3136455412" sldId="453"/>
            <ac:spMk id="3" creationId="{8D539061-8F6E-04CF-0278-26A1CEFB2382}"/>
          </ac:spMkLst>
        </pc:spChg>
      </pc:sldChg>
      <pc:sldChg chg="addSp delSp modSp add mod">
        <pc:chgData name="신주용" userId="6564ea98-62ab-4aab-8b8b-1a037796269d" providerId="ADAL" clId="{EAF91E57-2F80-4E2A-A132-C55CAF632584}" dt="2024-10-28T09:38:41.372" v="5712" actId="1037"/>
        <pc:sldMkLst>
          <pc:docMk/>
          <pc:sldMk cId="3654798810" sldId="454"/>
        </pc:sldMkLst>
        <pc:spChg chg="mod">
          <ac:chgData name="신주용" userId="6564ea98-62ab-4aab-8b8b-1a037796269d" providerId="ADAL" clId="{EAF91E57-2F80-4E2A-A132-C55CAF632584}" dt="2024-10-28T09:26:14.309" v="5461" actId="20577"/>
          <ac:spMkLst>
            <pc:docMk/>
            <pc:sldMk cId="3654798810" sldId="454"/>
            <ac:spMk id="3" creationId="{B943C5EB-32FC-39F7-E965-FF34495F429C}"/>
          </ac:spMkLst>
        </pc:spChg>
        <pc:spChg chg="add del mod">
          <ac:chgData name="신주용" userId="6564ea98-62ab-4aab-8b8b-1a037796269d" providerId="ADAL" clId="{EAF91E57-2F80-4E2A-A132-C55CAF632584}" dt="2024-10-28T09:14:46.834" v="5017" actId="21"/>
          <ac:spMkLst>
            <pc:docMk/>
            <pc:sldMk cId="3654798810" sldId="454"/>
            <ac:spMk id="6" creationId="{702A4A95-3D60-6933-E590-E7F8087819E5}"/>
          </ac:spMkLst>
        </pc:spChg>
        <pc:spChg chg="add">
          <ac:chgData name="신주용" userId="6564ea98-62ab-4aab-8b8b-1a037796269d" providerId="ADAL" clId="{EAF91E57-2F80-4E2A-A132-C55CAF632584}" dt="2024-10-28T09:20:10.351" v="5171"/>
          <ac:spMkLst>
            <pc:docMk/>
            <pc:sldMk cId="3654798810" sldId="454"/>
            <ac:spMk id="7" creationId="{7492587B-53BE-7561-7B11-881ED43239DA}"/>
          </ac:spMkLst>
        </pc:spChg>
        <pc:spChg chg="add mod">
          <ac:chgData name="신주용" userId="6564ea98-62ab-4aab-8b8b-1a037796269d" providerId="ADAL" clId="{EAF91E57-2F80-4E2A-A132-C55CAF632584}" dt="2024-10-28T09:26:21.294" v="5493" actId="1035"/>
          <ac:spMkLst>
            <pc:docMk/>
            <pc:sldMk cId="3654798810" sldId="454"/>
            <ac:spMk id="8" creationId="{5E61B7D4-5022-390F-D12C-177010AB6B1A}"/>
          </ac:spMkLst>
        </pc:spChg>
        <pc:spChg chg="add mod ord">
          <ac:chgData name="신주용" userId="6564ea98-62ab-4aab-8b8b-1a037796269d" providerId="ADAL" clId="{EAF91E57-2F80-4E2A-A132-C55CAF632584}" dt="2024-10-28T09:26:21.294" v="5493" actId="1035"/>
          <ac:spMkLst>
            <pc:docMk/>
            <pc:sldMk cId="3654798810" sldId="454"/>
            <ac:spMk id="12" creationId="{A275C089-DB41-1A5F-9EB0-6D2BB131E322}"/>
          </ac:spMkLst>
        </pc:spChg>
        <pc:spChg chg="add mod">
          <ac:chgData name="신주용" userId="6564ea98-62ab-4aab-8b8b-1a037796269d" providerId="ADAL" clId="{EAF91E57-2F80-4E2A-A132-C55CAF632584}" dt="2024-10-28T09:26:21.294" v="5493" actId="1035"/>
          <ac:spMkLst>
            <pc:docMk/>
            <pc:sldMk cId="3654798810" sldId="454"/>
            <ac:spMk id="16" creationId="{E0FFC69B-CA93-D190-D4BF-767D3620894C}"/>
          </ac:spMkLst>
        </pc:spChg>
        <pc:cxnChg chg="add mod">
          <ac:chgData name="신주용" userId="6564ea98-62ab-4aab-8b8b-1a037796269d" providerId="ADAL" clId="{EAF91E57-2F80-4E2A-A132-C55CAF632584}" dt="2024-10-28T09:38:41.372" v="5712" actId="1037"/>
          <ac:cxnSpMkLst>
            <pc:docMk/>
            <pc:sldMk cId="3654798810" sldId="454"/>
            <ac:cxnSpMk id="10" creationId="{F8A04C4C-E1DD-0F8E-0539-90CD89016B1F}"/>
          </ac:cxnSpMkLst>
        </pc:cxnChg>
        <pc:cxnChg chg="add mod">
          <ac:chgData name="신주용" userId="6564ea98-62ab-4aab-8b8b-1a037796269d" providerId="ADAL" clId="{EAF91E57-2F80-4E2A-A132-C55CAF632584}" dt="2024-10-28T09:38:41.372" v="5712" actId="1037"/>
          <ac:cxnSpMkLst>
            <pc:docMk/>
            <pc:sldMk cId="3654798810" sldId="454"/>
            <ac:cxnSpMk id="11" creationId="{5D25A15A-EDEC-D1E0-F5F8-FB7E0FC8DD8F}"/>
          </ac:cxnSpMkLst>
        </pc:cxnChg>
      </pc:sldChg>
      <pc:sldChg chg="addSp modSp add mod">
        <pc:chgData name="신주용" userId="6564ea98-62ab-4aab-8b8b-1a037796269d" providerId="ADAL" clId="{EAF91E57-2F80-4E2A-A132-C55CAF632584}" dt="2024-10-28T09:57:26.536" v="5980" actId="12789"/>
        <pc:sldMkLst>
          <pc:docMk/>
          <pc:sldMk cId="157386544" sldId="455"/>
        </pc:sldMkLst>
        <pc:spChg chg="mod">
          <ac:chgData name="신주용" userId="6564ea98-62ab-4aab-8b8b-1a037796269d" providerId="ADAL" clId="{EAF91E57-2F80-4E2A-A132-C55CAF632584}" dt="2024-10-28T09:57:26.536" v="5980" actId="12789"/>
          <ac:spMkLst>
            <pc:docMk/>
            <pc:sldMk cId="157386544" sldId="455"/>
            <ac:spMk id="3" creationId="{9A456E0B-38A0-07B0-AAB9-AF684E6B6A3F}"/>
          </ac:spMkLst>
        </pc:spChg>
        <pc:picChg chg="add mod">
          <ac:chgData name="신주용" userId="6564ea98-62ab-4aab-8b8b-1a037796269d" providerId="ADAL" clId="{EAF91E57-2F80-4E2A-A132-C55CAF632584}" dt="2024-10-28T09:57:26.536" v="5980" actId="12789"/>
          <ac:picMkLst>
            <pc:docMk/>
            <pc:sldMk cId="157386544" sldId="455"/>
            <ac:picMk id="6" creationId="{D447235B-1783-7523-8CC2-0C5C9DA20456}"/>
          </ac:picMkLst>
        </pc:picChg>
      </pc:sldChg>
      <pc:sldChg chg="modSp add mod">
        <pc:chgData name="신주용" userId="6564ea98-62ab-4aab-8b8b-1a037796269d" providerId="ADAL" clId="{EAF91E57-2F80-4E2A-A132-C55CAF632584}" dt="2024-10-28T10:02:39.719" v="6080" actId="6549"/>
        <pc:sldMkLst>
          <pc:docMk/>
          <pc:sldMk cId="3009765627" sldId="456"/>
        </pc:sldMkLst>
        <pc:spChg chg="mod">
          <ac:chgData name="신주용" userId="6564ea98-62ab-4aab-8b8b-1a037796269d" providerId="ADAL" clId="{EAF91E57-2F80-4E2A-A132-C55CAF632584}" dt="2024-10-28T10:02:39.719" v="6080" actId="6549"/>
          <ac:spMkLst>
            <pc:docMk/>
            <pc:sldMk cId="3009765627" sldId="456"/>
            <ac:spMk id="3" creationId="{6E8B7B49-1EE1-FCB4-FB2D-6747257F58AA}"/>
          </ac:spMkLst>
        </pc:spChg>
      </pc:sldChg>
      <pc:sldChg chg="modSp add mod">
        <pc:chgData name="신주용" userId="6564ea98-62ab-4aab-8b8b-1a037796269d" providerId="ADAL" clId="{EAF91E57-2F80-4E2A-A132-C55CAF632584}" dt="2024-10-28T10:17:38.806" v="6319" actId="20577"/>
        <pc:sldMkLst>
          <pc:docMk/>
          <pc:sldMk cId="3276879719" sldId="457"/>
        </pc:sldMkLst>
        <pc:spChg chg="mod">
          <ac:chgData name="신주용" userId="6564ea98-62ab-4aab-8b8b-1a037796269d" providerId="ADAL" clId="{EAF91E57-2F80-4E2A-A132-C55CAF632584}" dt="2024-10-28T10:17:38.806" v="6319" actId="20577"/>
          <ac:spMkLst>
            <pc:docMk/>
            <pc:sldMk cId="3276879719" sldId="457"/>
            <ac:spMk id="3" creationId="{B7099E3B-755E-1DDF-6EB2-4E28203EA625}"/>
          </ac:spMkLst>
        </pc:spChg>
      </pc:sldChg>
      <pc:sldChg chg="modSp add mod">
        <pc:chgData name="신주용" userId="6564ea98-62ab-4aab-8b8b-1a037796269d" providerId="ADAL" clId="{EAF91E57-2F80-4E2A-A132-C55CAF632584}" dt="2024-10-28T10:20:32.873" v="6347" actId="15"/>
        <pc:sldMkLst>
          <pc:docMk/>
          <pc:sldMk cId="3679202530" sldId="458"/>
        </pc:sldMkLst>
        <pc:spChg chg="mod">
          <ac:chgData name="신주용" userId="6564ea98-62ab-4aab-8b8b-1a037796269d" providerId="ADAL" clId="{EAF91E57-2F80-4E2A-A132-C55CAF632584}" dt="2024-10-28T10:20:32.873" v="6347" actId="15"/>
          <ac:spMkLst>
            <pc:docMk/>
            <pc:sldMk cId="3679202530" sldId="458"/>
            <ac:spMk id="3" creationId="{63526986-0C53-19A1-3418-2CB866861263}"/>
          </ac:spMkLst>
        </pc:spChg>
      </pc:sldChg>
    </pc:docChg>
  </pc:docChgLst>
  <pc:docChgLst>
    <pc:chgData name="신주용" userId="6564ea98-62ab-4aab-8b8b-1a037796269d" providerId="ADAL" clId="{C3CAAFEB-8A4B-4AD7-BF07-33433F44C6BA}"/>
    <pc:docChg chg="undo redo custSel addSld delSld modSld sldOrd addSection delSection modSection">
      <pc:chgData name="신주용" userId="6564ea98-62ab-4aab-8b8b-1a037796269d" providerId="ADAL" clId="{C3CAAFEB-8A4B-4AD7-BF07-33433F44C6BA}" dt="2024-10-14T18:06:26.075" v="5591" actId="113"/>
      <pc:docMkLst>
        <pc:docMk/>
      </pc:docMkLst>
      <pc:sldChg chg="addSp delSp modSp mod">
        <pc:chgData name="신주용" userId="6564ea98-62ab-4aab-8b8b-1a037796269d" providerId="ADAL" clId="{C3CAAFEB-8A4B-4AD7-BF07-33433F44C6BA}" dt="2024-10-14T16:36:21.508" v="252" actId="20577"/>
        <pc:sldMkLst>
          <pc:docMk/>
          <pc:sldMk cId="4145178339" sldId="265"/>
        </pc:sldMkLst>
        <pc:spChg chg="mod">
          <ac:chgData name="신주용" userId="6564ea98-62ab-4aab-8b8b-1a037796269d" providerId="ADAL" clId="{C3CAAFEB-8A4B-4AD7-BF07-33433F44C6BA}" dt="2024-10-14T16:36:21.508" v="252" actId="20577"/>
          <ac:spMkLst>
            <pc:docMk/>
            <pc:sldMk cId="4145178339" sldId="265"/>
            <ac:spMk id="2" creationId="{9789C6DC-F18B-2B94-FB00-74E3A519F5F0}"/>
          </ac:spMkLst>
        </pc:spChg>
        <pc:spChg chg="mod">
          <ac:chgData name="신주용" userId="6564ea98-62ab-4aab-8b8b-1a037796269d" providerId="ADAL" clId="{C3CAAFEB-8A4B-4AD7-BF07-33433F44C6BA}" dt="2024-10-14T16:35:24.931" v="228"/>
          <ac:spMkLst>
            <pc:docMk/>
            <pc:sldMk cId="4145178339" sldId="265"/>
            <ac:spMk id="3" creationId="{FD6788F7-FD7A-2AC7-BBC4-14C7CFC2755D}"/>
          </ac:spMkLst>
        </pc:spChg>
        <pc:spChg chg="add del">
          <ac:chgData name="신주용" userId="6564ea98-62ab-4aab-8b8b-1a037796269d" providerId="ADAL" clId="{C3CAAFEB-8A4B-4AD7-BF07-33433F44C6BA}" dt="2024-10-14T16:36:02.475" v="233" actId="478"/>
          <ac:spMkLst>
            <pc:docMk/>
            <pc:sldMk cId="4145178339" sldId="265"/>
            <ac:spMk id="4" creationId="{CA343146-519C-84ED-40D8-4A59C31ED277}"/>
          </ac:spMkLst>
        </pc:spChg>
        <pc:spChg chg="mod">
          <ac:chgData name="신주용" userId="6564ea98-62ab-4aab-8b8b-1a037796269d" providerId="ADAL" clId="{C3CAAFEB-8A4B-4AD7-BF07-33433F44C6BA}" dt="2024-10-14T16:35:06.347" v="138"/>
          <ac:spMkLst>
            <pc:docMk/>
            <pc:sldMk cId="4145178339" sldId="265"/>
            <ac:spMk id="5" creationId="{C4482BE7-4512-A24D-5799-21E09166ECB1}"/>
          </ac:spMkLst>
        </pc:spChg>
        <pc:spChg chg="mod">
          <ac:chgData name="신주용" userId="6564ea98-62ab-4aab-8b8b-1a037796269d" providerId="ADAL" clId="{C3CAAFEB-8A4B-4AD7-BF07-33433F44C6BA}" dt="2024-10-14T16:35:26.627" v="231" actId="20577"/>
          <ac:spMkLst>
            <pc:docMk/>
            <pc:sldMk cId="4145178339" sldId="265"/>
            <ac:spMk id="6" creationId="{6B3C61A6-AFDF-2757-A52C-9DFD48E07842}"/>
          </ac:spMkLst>
        </pc:spChg>
        <pc:spChg chg="mod">
          <ac:chgData name="신주용" userId="6564ea98-62ab-4aab-8b8b-1a037796269d" providerId="ADAL" clId="{C3CAAFEB-8A4B-4AD7-BF07-33433F44C6BA}" dt="2024-10-14T16:35:09.157" v="151"/>
          <ac:spMkLst>
            <pc:docMk/>
            <pc:sldMk cId="4145178339" sldId="265"/>
            <ac:spMk id="8" creationId="{6370ED67-6246-1E41-7DB5-D3A2D8BCA566}"/>
          </ac:spMkLst>
        </pc:spChg>
      </pc:sldChg>
      <pc:sldChg chg="del">
        <pc:chgData name="신주용" userId="6564ea98-62ab-4aab-8b8b-1a037796269d" providerId="ADAL" clId="{C3CAAFEB-8A4B-4AD7-BF07-33433F44C6BA}" dt="2024-10-14T16:42:54.664" v="851" actId="47"/>
        <pc:sldMkLst>
          <pc:docMk/>
          <pc:sldMk cId="334243707" sldId="279"/>
        </pc:sldMkLst>
      </pc:sldChg>
      <pc:sldChg chg="del">
        <pc:chgData name="신주용" userId="6564ea98-62ab-4aab-8b8b-1a037796269d" providerId="ADAL" clId="{C3CAAFEB-8A4B-4AD7-BF07-33433F44C6BA}" dt="2024-10-14T16:42:54.664" v="851" actId="47"/>
        <pc:sldMkLst>
          <pc:docMk/>
          <pc:sldMk cId="942959612" sldId="280"/>
        </pc:sldMkLst>
      </pc:sldChg>
      <pc:sldChg chg="modSp del mod">
        <pc:chgData name="신주용" userId="6564ea98-62ab-4aab-8b8b-1a037796269d" providerId="ADAL" clId="{C3CAAFEB-8A4B-4AD7-BF07-33433F44C6BA}" dt="2024-10-14T16:50:06.521" v="1741" actId="47"/>
        <pc:sldMkLst>
          <pc:docMk/>
          <pc:sldMk cId="3594112347" sldId="281"/>
        </pc:sldMkLst>
        <pc:spChg chg="mod">
          <ac:chgData name="신주용" userId="6564ea98-62ab-4aab-8b8b-1a037796269d" providerId="ADAL" clId="{C3CAAFEB-8A4B-4AD7-BF07-33433F44C6BA}" dt="2024-10-14T16:42:45.804" v="849"/>
          <ac:spMkLst>
            <pc:docMk/>
            <pc:sldMk cId="3594112347" sldId="281"/>
            <ac:spMk id="5" creationId="{F11E7B37-1D5A-D337-3FD5-AD576E865B34}"/>
          </ac:spMkLst>
        </pc:spChg>
      </pc:sldChg>
      <pc:sldChg chg="del">
        <pc:chgData name="신주용" userId="6564ea98-62ab-4aab-8b8b-1a037796269d" providerId="ADAL" clId="{C3CAAFEB-8A4B-4AD7-BF07-33433F44C6BA}" dt="2024-10-14T16:42:54.664" v="851" actId="47"/>
        <pc:sldMkLst>
          <pc:docMk/>
          <pc:sldMk cId="2917569860" sldId="282"/>
        </pc:sldMkLst>
      </pc:sldChg>
      <pc:sldChg chg="del">
        <pc:chgData name="신주용" userId="6564ea98-62ab-4aab-8b8b-1a037796269d" providerId="ADAL" clId="{C3CAAFEB-8A4B-4AD7-BF07-33433F44C6BA}" dt="2024-10-14T16:42:54.664" v="851" actId="47"/>
        <pc:sldMkLst>
          <pc:docMk/>
          <pc:sldMk cId="3630197561" sldId="284"/>
        </pc:sldMkLst>
      </pc:sldChg>
      <pc:sldChg chg="del">
        <pc:chgData name="신주용" userId="6564ea98-62ab-4aab-8b8b-1a037796269d" providerId="ADAL" clId="{C3CAAFEB-8A4B-4AD7-BF07-33433F44C6BA}" dt="2024-10-14T16:42:54.664" v="851" actId="47"/>
        <pc:sldMkLst>
          <pc:docMk/>
          <pc:sldMk cId="1108602390" sldId="286"/>
        </pc:sldMkLst>
      </pc:sldChg>
      <pc:sldChg chg="del">
        <pc:chgData name="신주용" userId="6564ea98-62ab-4aab-8b8b-1a037796269d" providerId="ADAL" clId="{C3CAAFEB-8A4B-4AD7-BF07-33433F44C6BA}" dt="2024-10-14T16:42:54.664" v="851" actId="47"/>
        <pc:sldMkLst>
          <pc:docMk/>
          <pc:sldMk cId="957622387" sldId="287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2797524847" sldId="292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56178750" sldId="293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3034382020" sldId="294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1985926721" sldId="295"/>
        </pc:sldMkLst>
      </pc:sldChg>
      <pc:sldChg chg="del">
        <pc:chgData name="신주용" userId="6564ea98-62ab-4aab-8b8b-1a037796269d" providerId="ADAL" clId="{C3CAAFEB-8A4B-4AD7-BF07-33433F44C6BA}" dt="2024-10-14T16:40:12.412" v="784" actId="47"/>
        <pc:sldMkLst>
          <pc:docMk/>
          <pc:sldMk cId="2545770014" sldId="296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2868361966" sldId="297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661105241" sldId="298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2999281637" sldId="299"/>
        </pc:sldMkLst>
      </pc:sldChg>
      <pc:sldChg chg="del">
        <pc:chgData name="신주용" userId="6564ea98-62ab-4aab-8b8b-1a037796269d" providerId="ADAL" clId="{C3CAAFEB-8A4B-4AD7-BF07-33433F44C6BA}" dt="2024-10-14T16:40:44.660" v="800" actId="47"/>
        <pc:sldMkLst>
          <pc:docMk/>
          <pc:sldMk cId="2845585078" sldId="300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2338347532" sldId="301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2719146189" sldId="302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816139233" sldId="303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199298170" sldId="304"/>
        </pc:sldMkLst>
      </pc:sldChg>
      <pc:sldChg chg="del">
        <pc:chgData name="신주용" userId="6564ea98-62ab-4aab-8b8b-1a037796269d" providerId="ADAL" clId="{C3CAAFEB-8A4B-4AD7-BF07-33433F44C6BA}" dt="2024-10-14T16:40:12.412" v="784" actId="47"/>
        <pc:sldMkLst>
          <pc:docMk/>
          <pc:sldMk cId="96486211" sldId="305"/>
        </pc:sldMkLst>
      </pc:sldChg>
      <pc:sldChg chg="del">
        <pc:chgData name="신주용" userId="6564ea98-62ab-4aab-8b8b-1a037796269d" providerId="ADAL" clId="{C3CAAFEB-8A4B-4AD7-BF07-33433F44C6BA}" dt="2024-10-14T16:42:54.664" v="851" actId="47"/>
        <pc:sldMkLst>
          <pc:docMk/>
          <pc:sldMk cId="3080513836" sldId="306"/>
        </pc:sldMkLst>
      </pc:sldChg>
      <pc:sldChg chg="modSp del mod">
        <pc:chgData name="신주용" userId="6564ea98-62ab-4aab-8b8b-1a037796269d" providerId="ADAL" clId="{C3CAAFEB-8A4B-4AD7-BF07-33433F44C6BA}" dt="2024-10-14T16:50:06.521" v="1741" actId="47"/>
        <pc:sldMkLst>
          <pc:docMk/>
          <pc:sldMk cId="4153938391" sldId="308"/>
        </pc:sldMkLst>
        <pc:spChg chg="mod">
          <ac:chgData name="신주용" userId="6564ea98-62ab-4aab-8b8b-1a037796269d" providerId="ADAL" clId="{C3CAAFEB-8A4B-4AD7-BF07-33433F44C6BA}" dt="2024-10-14T16:42:47.909" v="850"/>
          <ac:spMkLst>
            <pc:docMk/>
            <pc:sldMk cId="4153938391" sldId="308"/>
            <ac:spMk id="5" creationId="{F11E7B37-1D5A-D337-3FD5-AD576E865B34}"/>
          </ac:spMkLst>
        </pc:spChg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2147952183" sldId="310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4271019888" sldId="311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1754190594" sldId="312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3420722362" sldId="314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1261723881" sldId="315"/>
        </pc:sldMkLst>
      </pc:sldChg>
      <pc:sldChg chg="addSp delSp modSp del mod">
        <pc:chgData name="신주용" userId="6564ea98-62ab-4aab-8b8b-1a037796269d" providerId="ADAL" clId="{C3CAAFEB-8A4B-4AD7-BF07-33433F44C6BA}" dt="2024-10-14T17:17:47.218" v="2709" actId="47"/>
        <pc:sldMkLst>
          <pc:docMk/>
          <pc:sldMk cId="1184367221" sldId="318"/>
        </pc:sldMkLst>
        <pc:spChg chg="mod">
          <ac:chgData name="신주용" userId="6564ea98-62ab-4aab-8b8b-1a037796269d" providerId="ADAL" clId="{C3CAAFEB-8A4B-4AD7-BF07-33433F44C6BA}" dt="2024-10-14T16:52:32.052" v="1783"/>
          <ac:spMkLst>
            <pc:docMk/>
            <pc:sldMk cId="1184367221" sldId="318"/>
            <ac:spMk id="2" creationId="{67763F15-B555-CF35-BAF9-6909B3BD5792}"/>
          </ac:spMkLst>
        </pc:spChg>
        <pc:spChg chg="mod">
          <ac:chgData name="신주용" userId="6564ea98-62ab-4aab-8b8b-1a037796269d" providerId="ADAL" clId="{C3CAAFEB-8A4B-4AD7-BF07-33433F44C6BA}" dt="2024-10-14T16:53:26.528" v="2005"/>
          <ac:spMkLst>
            <pc:docMk/>
            <pc:sldMk cId="1184367221" sldId="318"/>
            <ac:spMk id="3" creationId="{CD769DB6-D9A1-D0FC-16FC-44D9A4F15805}"/>
          </ac:spMkLst>
        </pc:spChg>
        <pc:spChg chg="mod">
          <ac:chgData name="신주용" userId="6564ea98-62ab-4aab-8b8b-1a037796269d" providerId="ADAL" clId="{C3CAAFEB-8A4B-4AD7-BF07-33433F44C6BA}" dt="2024-10-14T16:42:44.545" v="848"/>
          <ac:spMkLst>
            <pc:docMk/>
            <pc:sldMk cId="1184367221" sldId="318"/>
            <ac:spMk id="5" creationId="{F11E7B37-1D5A-D337-3FD5-AD576E865B34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8" creationId="{80D8D9B7-6EEF-9509-3013-DD17FEC50942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9" creationId="{79868027-20D9-F2A1-66EF-154A16F9DFC9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10" creationId="{81702D4E-B8B1-2F83-8904-1B5E45153E36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11" creationId="{AAA7C298-E15B-CEA9-825F-BC823404E7C3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16" creationId="{C89ED777-687E-64C9-24D2-59EA80F8DBC8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17" creationId="{200B06E1-3B51-856E-C5C6-6A9CE5D2625A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18" creationId="{D4106406-DECB-E281-5967-FF7EA338EEF2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19" creationId="{E00B95CF-380F-AD7D-7E3E-B4F8BB573168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20" creationId="{50337E51-6753-43C3-812A-08EC4A5C22AC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25" creationId="{6BF121EB-17F9-A329-2306-3A8676757F5D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26" creationId="{37908AEB-EA6D-3690-1E19-A100D86CE017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27" creationId="{94BFFF20-5640-5904-6DCB-30C11A7DD808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28" creationId="{AA304527-EC70-DB62-1AEF-32B9DC95A52C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29" creationId="{56487ED0-775F-B95F-B10D-DE6D74C6E9E0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30" creationId="{0FA5B3E5-EAFC-5F0C-89FF-1AC0596D4A74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31" creationId="{284C2DF3-05DC-5637-D544-14180968C8CC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34" creationId="{FB8075AE-DA8F-B440-EC45-F1C0C5F46F59}"/>
          </ac:spMkLst>
        </pc:spChg>
        <pc:spChg chg="mod">
          <ac:chgData name="신주용" userId="6564ea98-62ab-4aab-8b8b-1a037796269d" providerId="ADAL" clId="{C3CAAFEB-8A4B-4AD7-BF07-33433F44C6BA}" dt="2024-10-14T16:52:33.622" v="1785"/>
          <ac:spMkLst>
            <pc:docMk/>
            <pc:sldMk cId="1184367221" sldId="318"/>
            <ac:spMk id="41" creationId="{D8220949-4D59-5B7B-0F06-603AE96A7FE8}"/>
          </ac:spMkLst>
        </pc:spChg>
        <pc:grpChg chg="add del mod">
          <ac:chgData name="신주용" userId="6564ea98-62ab-4aab-8b8b-1a037796269d" providerId="ADAL" clId="{C3CAAFEB-8A4B-4AD7-BF07-33433F44C6BA}" dt="2024-10-14T16:56:48.292" v="2146" actId="21"/>
          <ac:grpSpMkLst>
            <pc:docMk/>
            <pc:sldMk cId="1184367221" sldId="318"/>
            <ac:grpSpMk id="6" creationId="{BF73C8EE-C3FF-95CE-E25C-71B16E3C9A7D}"/>
          </ac:grpSpMkLst>
        </pc:grpChg>
        <pc:grpChg chg="mod">
          <ac:chgData name="신주용" userId="6564ea98-62ab-4aab-8b8b-1a037796269d" providerId="ADAL" clId="{C3CAAFEB-8A4B-4AD7-BF07-33433F44C6BA}" dt="2024-10-14T16:52:33.622" v="1785"/>
          <ac:grpSpMkLst>
            <pc:docMk/>
            <pc:sldMk cId="1184367221" sldId="318"/>
            <ac:grpSpMk id="37" creationId="{7059B3F6-957A-AC60-C4A5-84B0EB143100}"/>
          </ac:grpSpMkLst>
        </pc:grpChg>
        <pc:picChg chg="mod">
          <ac:chgData name="신주용" userId="6564ea98-62ab-4aab-8b8b-1a037796269d" providerId="ADAL" clId="{C3CAAFEB-8A4B-4AD7-BF07-33433F44C6BA}" dt="2024-10-14T16:52:33.622" v="1785"/>
          <ac:picMkLst>
            <pc:docMk/>
            <pc:sldMk cId="1184367221" sldId="318"/>
            <ac:picMk id="12" creationId="{2E0968FA-4DEE-E5A0-4FAD-547C7309FA6D}"/>
          </ac:picMkLst>
        </pc:picChg>
        <pc:picChg chg="mod">
          <ac:chgData name="신주용" userId="6564ea98-62ab-4aab-8b8b-1a037796269d" providerId="ADAL" clId="{C3CAAFEB-8A4B-4AD7-BF07-33433F44C6BA}" dt="2024-10-14T16:52:33.622" v="1785"/>
          <ac:picMkLst>
            <pc:docMk/>
            <pc:sldMk cId="1184367221" sldId="318"/>
            <ac:picMk id="13" creationId="{B055185F-CB33-9115-8B38-4DD0096C82C4}"/>
          </ac:picMkLst>
        </pc:picChg>
        <pc:picChg chg="mod">
          <ac:chgData name="신주용" userId="6564ea98-62ab-4aab-8b8b-1a037796269d" providerId="ADAL" clId="{C3CAAFEB-8A4B-4AD7-BF07-33433F44C6BA}" dt="2024-10-14T16:52:33.622" v="1785"/>
          <ac:picMkLst>
            <pc:docMk/>
            <pc:sldMk cId="1184367221" sldId="318"/>
            <ac:picMk id="24" creationId="{9F4B9D4B-5E92-B10F-91F1-29E7610535F8}"/>
          </ac:picMkLst>
        </pc:picChg>
        <pc:picChg chg="mod">
          <ac:chgData name="신주용" userId="6564ea98-62ab-4aab-8b8b-1a037796269d" providerId="ADAL" clId="{C3CAAFEB-8A4B-4AD7-BF07-33433F44C6BA}" dt="2024-10-14T16:52:33.622" v="1785"/>
          <ac:picMkLst>
            <pc:docMk/>
            <pc:sldMk cId="1184367221" sldId="318"/>
            <ac:picMk id="32" creationId="{94B077C7-610E-1E35-2B7F-6B5154630636}"/>
          </ac:picMkLst>
        </pc:picChg>
        <pc:picChg chg="mod">
          <ac:chgData name="신주용" userId="6564ea98-62ab-4aab-8b8b-1a037796269d" providerId="ADAL" clId="{C3CAAFEB-8A4B-4AD7-BF07-33433F44C6BA}" dt="2024-10-14T16:52:33.622" v="1785"/>
          <ac:picMkLst>
            <pc:docMk/>
            <pc:sldMk cId="1184367221" sldId="318"/>
            <ac:picMk id="33" creationId="{FB45C351-4B2F-1442-F5E6-0CC42A5E66CA}"/>
          </ac:picMkLst>
        </pc:pic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7" creationId="{DCBC8C13-23DB-AB81-82EC-C10B104C53F7}"/>
          </ac:cxnSpMkLst>
        </pc:cxn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14" creationId="{9ABE7AB2-E586-C19B-1282-EC3BD4153D85}"/>
          </ac:cxnSpMkLst>
        </pc:cxn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15" creationId="{E2CB67FF-64F9-F7DC-85C8-DBB4913684D0}"/>
          </ac:cxnSpMkLst>
        </pc:cxn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21" creationId="{C74EFFDA-D6FB-A71E-D638-F51AA9B1B1DA}"/>
          </ac:cxnSpMkLst>
        </pc:cxn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22" creationId="{A9434A6F-714A-17B6-1555-374497EFA757}"/>
          </ac:cxnSpMkLst>
        </pc:cxn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23" creationId="{8FBD358D-238B-AFF0-DBFF-F72368A7F152}"/>
          </ac:cxnSpMkLst>
        </pc:cxn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35" creationId="{F80D4919-0FF0-2B73-68C1-D7753F6A8C79}"/>
          </ac:cxnSpMkLst>
        </pc:cxn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36" creationId="{F8027708-CB46-38CF-6308-56789D795DB2}"/>
          </ac:cxnSpMkLst>
        </pc:cxn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38" creationId="{CF77C481-2349-5B90-0171-2AD5D1E4CF2A}"/>
          </ac:cxnSpMkLst>
        </pc:cxn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39" creationId="{30DCB05A-E6E8-EF82-DFD6-65241FFBC0D0}"/>
          </ac:cxnSpMkLst>
        </pc:cxn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40" creationId="{2E7EC705-6A27-3632-910D-A06A31B8DE2A}"/>
          </ac:cxnSpMkLst>
        </pc:cxnChg>
        <pc:cxnChg chg="mod">
          <ac:chgData name="신주용" userId="6564ea98-62ab-4aab-8b8b-1a037796269d" providerId="ADAL" clId="{C3CAAFEB-8A4B-4AD7-BF07-33433F44C6BA}" dt="2024-10-14T16:52:33.622" v="1785"/>
          <ac:cxnSpMkLst>
            <pc:docMk/>
            <pc:sldMk cId="1184367221" sldId="318"/>
            <ac:cxnSpMk id="42" creationId="{AE41A58B-83D6-DA50-8FF0-0EC74176BE4F}"/>
          </ac:cxnSpMkLst>
        </pc:cxnChg>
      </pc:sldChg>
      <pc:sldChg chg="del">
        <pc:chgData name="신주용" userId="6564ea98-62ab-4aab-8b8b-1a037796269d" providerId="ADAL" clId="{C3CAAFEB-8A4B-4AD7-BF07-33433F44C6BA}" dt="2024-10-14T16:40:12.412" v="784" actId="47"/>
        <pc:sldMkLst>
          <pc:docMk/>
          <pc:sldMk cId="8905920" sldId="320"/>
        </pc:sldMkLst>
      </pc:sldChg>
      <pc:sldChg chg="modSp mod">
        <pc:chgData name="신주용" userId="6564ea98-62ab-4aab-8b8b-1a037796269d" providerId="ADAL" clId="{C3CAAFEB-8A4B-4AD7-BF07-33433F44C6BA}" dt="2024-10-14T17:17:24.744" v="2702" actId="20577"/>
        <pc:sldMkLst>
          <pc:docMk/>
          <pc:sldMk cId="603280042" sldId="322"/>
        </pc:sldMkLst>
        <pc:spChg chg="mod">
          <ac:chgData name="신주용" userId="6564ea98-62ab-4aab-8b8b-1a037796269d" providerId="ADAL" clId="{C3CAAFEB-8A4B-4AD7-BF07-33433F44C6BA}" dt="2024-10-14T17:17:24.744" v="2702" actId="20577"/>
          <ac:spMkLst>
            <pc:docMk/>
            <pc:sldMk cId="603280042" sldId="322"/>
            <ac:spMk id="3" creationId="{CD769DB6-D9A1-D0FC-16FC-44D9A4F15805}"/>
          </ac:spMkLst>
        </pc:spChg>
        <pc:spChg chg="mod">
          <ac:chgData name="신주용" userId="6564ea98-62ab-4aab-8b8b-1a037796269d" providerId="ADAL" clId="{C3CAAFEB-8A4B-4AD7-BF07-33433F44C6BA}" dt="2024-10-14T16:42:38.680" v="845"/>
          <ac:spMkLst>
            <pc:docMk/>
            <pc:sldMk cId="603280042" sldId="322"/>
            <ac:spMk id="5" creationId="{F11E7B37-1D5A-D337-3FD5-AD576E865B34}"/>
          </ac:spMkLst>
        </pc:spChg>
      </pc:sldChg>
      <pc:sldChg chg="addSp delSp modSp add del mod">
        <pc:chgData name="신주용" userId="6564ea98-62ab-4aab-8b8b-1a037796269d" providerId="ADAL" clId="{C3CAAFEB-8A4B-4AD7-BF07-33433F44C6BA}" dt="2024-10-14T16:51:11.432" v="1750" actId="47"/>
        <pc:sldMkLst>
          <pc:docMk/>
          <pc:sldMk cId="2126499851" sldId="323"/>
        </pc:sldMkLst>
        <pc:spChg chg="mod">
          <ac:chgData name="신주용" userId="6564ea98-62ab-4aab-8b8b-1a037796269d" providerId="ADAL" clId="{C3CAAFEB-8A4B-4AD7-BF07-33433F44C6BA}" dt="2024-10-14T16:42:37.260" v="844"/>
          <ac:spMkLst>
            <pc:docMk/>
            <pc:sldMk cId="2126499851" sldId="323"/>
            <ac:spMk id="5" creationId="{F11E7B37-1D5A-D337-3FD5-AD576E865B34}"/>
          </ac:spMkLst>
        </pc:spChg>
        <pc:spChg chg="add del">
          <ac:chgData name="신주용" userId="6564ea98-62ab-4aab-8b8b-1a037796269d" providerId="ADAL" clId="{C3CAAFEB-8A4B-4AD7-BF07-33433F44C6BA}" dt="2024-10-14T16:38:01.008" v="336" actId="22"/>
          <ac:spMkLst>
            <pc:docMk/>
            <pc:sldMk cId="2126499851" sldId="323"/>
            <ac:spMk id="9" creationId="{7BDA64D2-B511-09E9-B283-764F792D51A9}"/>
          </ac:spMkLst>
        </pc:spChg>
      </pc:sldChg>
      <pc:sldChg chg="addSp delSp modSp del mod ord">
        <pc:chgData name="신주용" userId="6564ea98-62ab-4aab-8b8b-1a037796269d" providerId="ADAL" clId="{C3CAAFEB-8A4B-4AD7-BF07-33433F44C6BA}" dt="2024-10-14T17:07:17.359" v="2684" actId="47"/>
        <pc:sldMkLst>
          <pc:docMk/>
          <pc:sldMk cId="4163717489" sldId="324"/>
        </pc:sldMkLst>
        <pc:spChg chg="add del mod">
          <ac:chgData name="신주용" userId="6564ea98-62ab-4aab-8b8b-1a037796269d" providerId="ADAL" clId="{C3CAAFEB-8A4B-4AD7-BF07-33433F44C6BA}" dt="2024-10-14T17:06:53.620" v="2682"/>
          <ac:spMkLst>
            <pc:docMk/>
            <pc:sldMk cId="4163717489" sldId="324"/>
            <ac:spMk id="3" creationId="{CD769DB6-D9A1-D0FC-16FC-44D9A4F15805}"/>
          </ac:spMkLst>
        </pc:spChg>
        <pc:spChg chg="mod">
          <ac:chgData name="신주용" userId="6564ea98-62ab-4aab-8b8b-1a037796269d" providerId="ADAL" clId="{C3CAAFEB-8A4B-4AD7-BF07-33433F44C6BA}" dt="2024-10-14T16:42:41.917" v="847"/>
          <ac:spMkLst>
            <pc:docMk/>
            <pc:sldMk cId="4163717489" sldId="324"/>
            <ac:spMk id="5" creationId="{F11E7B37-1D5A-D337-3FD5-AD576E865B34}"/>
          </ac:spMkLst>
        </pc:spChg>
        <pc:picChg chg="add mod">
          <ac:chgData name="신주용" userId="6564ea98-62ab-4aab-8b8b-1a037796269d" providerId="ADAL" clId="{C3CAAFEB-8A4B-4AD7-BF07-33433F44C6BA}" dt="2024-10-14T17:06:53.620" v="2682"/>
          <ac:picMkLst>
            <pc:docMk/>
            <pc:sldMk cId="4163717489" sldId="324"/>
            <ac:picMk id="2050" creationId="{FAC52346-38CF-E6B0-6A67-C16612E32D28}"/>
          </ac:picMkLst>
        </pc:picChg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1504396886" sldId="326"/>
        </pc:sldMkLst>
      </pc:sldChg>
      <pc:sldChg chg="del">
        <pc:chgData name="신주용" userId="6564ea98-62ab-4aab-8b8b-1a037796269d" providerId="ADAL" clId="{C3CAAFEB-8A4B-4AD7-BF07-33433F44C6BA}" dt="2024-10-14T16:40:43.117" v="799" actId="47"/>
        <pc:sldMkLst>
          <pc:docMk/>
          <pc:sldMk cId="1786445545" sldId="327"/>
        </pc:sldMkLst>
      </pc:sldChg>
      <pc:sldChg chg="add del">
        <pc:chgData name="신주용" userId="6564ea98-62ab-4aab-8b8b-1a037796269d" providerId="ADAL" clId="{C3CAAFEB-8A4B-4AD7-BF07-33433F44C6BA}" dt="2024-10-14T16:40:01.015" v="712" actId="47"/>
        <pc:sldMkLst>
          <pc:docMk/>
          <pc:sldMk cId="3213890394" sldId="328"/>
        </pc:sldMkLst>
      </pc:sldChg>
      <pc:sldChg chg="add del">
        <pc:chgData name="신주용" userId="6564ea98-62ab-4aab-8b8b-1a037796269d" providerId="ADAL" clId="{C3CAAFEB-8A4B-4AD7-BF07-33433F44C6BA}" dt="2024-10-14T16:40:02.028" v="713" actId="47"/>
        <pc:sldMkLst>
          <pc:docMk/>
          <pc:sldMk cId="638280580" sldId="329"/>
        </pc:sldMkLst>
      </pc:sldChg>
      <pc:sldChg chg="del">
        <pc:chgData name="신주용" userId="6564ea98-62ab-4aab-8b8b-1a037796269d" providerId="ADAL" clId="{C3CAAFEB-8A4B-4AD7-BF07-33433F44C6BA}" dt="2024-10-14T16:40:12.412" v="784" actId="47"/>
        <pc:sldMkLst>
          <pc:docMk/>
          <pc:sldMk cId="2447712235" sldId="330"/>
        </pc:sldMkLst>
      </pc:sldChg>
      <pc:sldChg chg="addSp delSp modSp del mod modNotesTx">
        <pc:chgData name="신주용" userId="6564ea98-62ab-4aab-8b8b-1a037796269d" providerId="ADAL" clId="{C3CAAFEB-8A4B-4AD7-BF07-33433F44C6BA}" dt="2024-10-14T16:43:10.419" v="855" actId="47"/>
        <pc:sldMkLst>
          <pc:docMk/>
          <pc:sldMk cId="1539910156" sldId="331"/>
        </pc:sldMkLst>
        <pc:spChg chg="mod">
          <ac:chgData name="신주용" userId="6564ea98-62ab-4aab-8b8b-1a037796269d" providerId="ADAL" clId="{C3CAAFEB-8A4B-4AD7-BF07-33433F44C6BA}" dt="2024-10-14T16:37:44.822" v="332"/>
          <ac:spMkLst>
            <pc:docMk/>
            <pc:sldMk cId="1539910156" sldId="331"/>
            <ac:spMk id="2" creationId="{67763F15-B555-CF35-BAF9-6909B3BD5792}"/>
          </ac:spMkLst>
        </pc:spChg>
        <pc:spChg chg="del mod">
          <ac:chgData name="신주용" userId="6564ea98-62ab-4aab-8b8b-1a037796269d" providerId="ADAL" clId="{C3CAAFEB-8A4B-4AD7-BF07-33433F44C6BA}" dt="2024-10-14T16:43:05.265" v="853" actId="478"/>
          <ac:spMkLst>
            <pc:docMk/>
            <pc:sldMk cId="1539910156" sldId="331"/>
            <ac:spMk id="3" creationId="{CD769DB6-D9A1-D0FC-16FC-44D9A4F15805}"/>
          </ac:spMkLst>
        </pc:spChg>
        <pc:spChg chg="mod">
          <ac:chgData name="신주용" userId="6564ea98-62ab-4aab-8b8b-1a037796269d" providerId="ADAL" clId="{C3CAAFEB-8A4B-4AD7-BF07-33433F44C6BA}" dt="2024-10-14T16:37:32.457" v="308"/>
          <ac:spMkLst>
            <pc:docMk/>
            <pc:sldMk cId="1539910156" sldId="331"/>
            <ac:spMk id="5" creationId="{F11E7B37-1D5A-D337-3FD5-AD576E865B34}"/>
          </ac:spMkLst>
        </pc:spChg>
        <pc:spChg chg="add mod">
          <ac:chgData name="신주용" userId="6564ea98-62ab-4aab-8b8b-1a037796269d" providerId="ADAL" clId="{C3CAAFEB-8A4B-4AD7-BF07-33433F44C6BA}" dt="2024-10-14T16:38:02.957" v="338" actId="1076"/>
          <ac:spMkLst>
            <pc:docMk/>
            <pc:sldMk cId="1539910156" sldId="331"/>
            <ac:spMk id="7" creationId="{59CD5E19-ACA2-ABAE-7E45-3FCF4C99D24B}"/>
          </ac:spMkLst>
        </pc:spChg>
        <pc:picChg chg="add del mod">
          <ac:chgData name="신주용" userId="6564ea98-62ab-4aab-8b8b-1a037796269d" providerId="ADAL" clId="{C3CAAFEB-8A4B-4AD7-BF07-33433F44C6BA}" dt="2024-10-14T16:38:16.237" v="368" actId="478"/>
          <ac:picMkLst>
            <pc:docMk/>
            <pc:sldMk cId="1539910156" sldId="331"/>
            <ac:picMk id="2050" creationId="{493E5C31-87D9-9843-1CBB-A6B341E0C3AD}"/>
          </ac:picMkLst>
        </pc:picChg>
      </pc:sldChg>
      <pc:sldChg chg="addSp delSp modSp mod">
        <pc:chgData name="신주용" userId="6564ea98-62ab-4aab-8b8b-1a037796269d" providerId="ADAL" clId="{C3CAAFEB-8A4B-4AD7-BF07-33433F44C6BA}" dt="2024-10-14T17:05:53.604" v="2662" actId="20577"/>
        <pc:sldMkLst>
          <pc:docMk/>
          <pc:sldMk cId="3423591983" sldId="333"/>
        </pc:sldMkLst>
        <pc:spChg chg="mod">
          <ac:chgData name="신주용" userId="6564ea98-62ab-4aab-8b8b-1a037796269d" providerId="ADAL" clId="{C3CAAFEB-8A4B-4AD7-BF07-33433F44C6BA}" dt="2024-10-14T17:05:53.604" v="2662" actId="20577"/>
          <ac:spMkLst>
            <pc:docMk/>
            <pc:sldMk cId="3423591983" sldId="333"/>
            <ac:spMk id="3" creationId="{F25AC9C5-2288-E1C3-7F0F-A383B3D0447F}"/>
          </ac:spMkLst>
        </pc:spChg>
        <pc:spChg chg="mod">
          <ac:chgData name="신주용" userId="6564ea98-62ab-4aab-8b8b-1a037796269d" providerId="ADAL" clId="{C3CAAFEB-8A4B-4AD7-BF07-33433F44C6BA}" dt="2024-10-14T16:37:23.171" v="307"/>
          <ac:spMkLst>
            <pc:docMk/>
            <pc:sldMk cId="3423591983" sldId="333"/>
            <ac:spMk id="5" creationId="{969CA9B7-E172-968A-9B02-EA904BDE1569}"/>
          </ac:spMkLst>
        </pc:spChg>
        <pc:spChg chg="del mod">
          <ac:chgData name="신주용" userId="6564ea98-62ab-4aab-8b8b-1a037796269d" providerId="ADAL" clId="{C3CAAFEB-8A4B-4AD7-BF07-33433F44C6BA}" dt="2024-10-14T16:33:50.461" v="82" actId="478"/>
          <ac:spMkLst>
            <pc:docMk/>
            <pc:sldMk cId="3423591983" sldId="333"/>
            <ac:spMk id="6" creationId="{51FEF98F-2159-5544-F346-AA54F2AAFFBF}"/>
          </ac:spMkLst>
        </pc:spChg>
        <pc:picChg chg="add mod">
          <ac:chgData name="신주용" userId="6564ea98-62ab-4aab-8b8b-1a037796269d" providerId="ADAL" clId="{C3CAAFEB-8A4B-4AD7-BF07-33433F44C6BA}" dt="2024-10-14T16:51:36.857" v="1755" actId="1076"/>
          <ac:picMkLst>
            <pc:docMk/>
            <pc:sldMk cId="3423591983" sldId="333"/>
            <ac:picMk id="8" creationId="{6D060CD8-E57D-D6C9-36C5-58DC13AEC873}"/>
          </ac:picMkLst>
        </pc:picChg>
      </pc:sldChg>
      <pc:sldChg chg="addSp delSp modSp mod ord">
        <pc:chgData name="신주용" userId="6564ea98-62ab-4aab-8b8b-1a037796269d" providerId="ADAL" clId="{C3CAAFEB-8A4B-4AD7-BF07-33433F44C6BA}" dt="2024-10-14T17:32:43.841" v="4210" actId="113"/>
        <pc:sldMkLst>
          <pc:docMk/>
          <pc:sldMk cId="514576411" sldId="334"/>
        </pc:sldMkLst>
        <pc:spChg chg="mod">
          <ac:chgData name="신주용" userId="6564ea98-62ab-4aab-8b8b-1a037796269d" providerId="ADAL" clId="{C3CAAFEB-8A4B-4AD7-BF07-33433F44C6BA}" dt="2024-10-14T16:49:14.333" v="1714"/>
          <ac:spMkLst>
            <pc:docMk/>
            <pc:sldMk cId="514576411" sldId="334"/>
            <ac:spMk id="2" creationId="{67763F15-B555-CF35-BAF9-6909B3BD5792}"/>
          </ac:spMkLst>
        </pc:spChg>
        <pc:spChg chg="mod">
          <ac:chgData name="신주용" userId="6564ea98-62ab-4aab-8b8b-1a037796269d" providerId="ADAL" clId="{C3CAAFEB-8A4B-4AD7-BF07-33433F44C6BA}" dt="2024-10-14T16:42:40.235" v="846"/>
          <ac:spMkLst>
            <pc:docMk/>
            <pc:sldMk cId="514576411" sldId="334"/>
            <ac:spMk id="5" creationId="{F11E7B37-1D5A-D337-3FD5-AD576E865B34}"/>
          </ac:spMkLst>
        </pc:spChg>
        <pc:spChg chg="mod">
          <ac:chgData name="신주용" userId="6564ea98-62ab-4aab-8b8b-1a037796269d" providerId="ADAL" clId="{C3CAAFEB-8A4B-4AD7-BF07-33433F44C6BA}" dt="2024-10-14T17:32:43.841" v="4210" actId="113"/>
          <ac:spMkLst>
            <pc:docMk/>
            <pc:sldMk cId="514576411" sldId="334"/>
            <ac:spMk id="7" creationId="{CE82517A-FD2C-45E9-2DD2-287C42EC790D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8" creationId="{80D8D9B7-6EEF-9509-3013-DD17FEC50942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9" creationId="{79868027-20D9-F2A1-66EF-154A16F9DFC9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10" creationId="{81702D4E-B8B1-2F83-8904-1B5E45153E36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11" creationId="{AAA7C298-E15B-CEA9-825F-BC823404E7C3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17" creationId="{C89ED777-687E-64C9-24D2-59EA80F8DBC8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18" creationId="{200B06E1-3B51-856E-C5C6-6A9CE5D2625A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19" creationId="{D4106406-DECB-E281-5967-FF7EA338EEF2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20" creationId="{E00B95CF-380F-AD7D-7E3E-B4F8BB573168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21" creationId="{50337E51-6753-43C3-812A-08EC4A5C22AC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26" creationId="{6BF121EB-17F9-A329-2306-3A8676757F5D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27" creationId="{37908AEB-EA6D-3690-1E19-A100D86CE017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28" creationId="{94BFFF20-5640-5904-6DCB-30C11A7DD808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29" creationId="{AA304527-EC70-DB62-1AEF-32B9DC95A52C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30" creationId="{56487ED0-775F-B95F-B10D-DE6D74C6E9E0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31" creationId="{0FA5B3E5-EAFC-5F0C-89FF-1AC0596D4A74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32" creationId="{284C2DF3-05DC-5637-D544-14180968C8CC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35" creationId="{FB8075AE-DA8F-B440-EC45-F1C0C5F46F59}"/>
          </ac:spMkLst>
        </pc:spChg>
        <pc:spChg chg="mod">
          <ac:chgData name="신주용" userId="6564ea98-62ab-4aab-8b8b-1a037796269d" providerId="ADAL" clId="{C3CAAFEB-8A4B-4AD7-BF07-33433F44C6BA}" dt="2024-10-14T16:56:50.981" v="2164" actId="1036"/>
          <ac:spMkLst>
            <pc:docMk/>
            <pc:sldMk cId="514576411" sldId="334"/>
            <ac:spMk id="42" creationId="{D8220949-4D59-5B7B-0F06-603AE96A7FE8}"/>
          </ac:spMkLst>
        </pc:spChg>
        <pc:grpChg chg="add del mod">
          <ac:chgData name="신주용" userId="6564ea98-62ab-4aab-8b8b-1a037796269d" providerId="ADAL" clId="{C3CAAFEB-8A4B-4AD7-BF07-33433F44C6BA}" dt="2024-10-14T16:58:23.623" v="2221" actId="21"/>
          <ac:grpSpMkLst>
            <pc:docMk/>
            <pc:sldMk cId="514576411" sldId="334"/>
            <ac:grpSpMk id="6" creationId="{BF73C8EE-C3FF-95CE-E25C-71B16E3C9A7D}"/>
          </ac:grpSpMkLst>
        </pc:grpChg>
        <pc:grpChg chg="mod">
          <ac:chgData name="신주용" userId="6564ea98-62ab-4aab-8b8b-1a037796269d" providerId="ADAL" clId="{C3CAAFEB-8A4B-4AD7-BF07-33433F44C6BA}" dt="2024-10-14T16:56:50.981" v="2164" actId="1036"/>
          <ac:grpSpMkLst>
            <pc:docMk/>
            <pc:sldMk cId="514576411" sldId="334"/>
            <ac:grpSpMk id="38" creationId="{7059B3F6-957A-AC60-C4A5-84B0EB143100}"/>
          </ac:grpSpMkLst>
        </pc:grpChg>
        <pc:picChg chg="mod">
          <ac:chgData name="신주용" userId="6564ea98-62ab-4aab-8b8b-1a037796269d" providerId="ADAL" clId="{C3CAAFEB-8A4B-4AD7-BF07-33433F44C6BA}" dt="2024-10-14T16:56:50.981" v="2164" actId="1036"/>
          <ac:picMkLst>
            <pc:docMk/>
            <pc:sldMk cId="514576411" sldId="334"/>
            <ac:picMk id="13" creationId="{2E0968FA-4DEE-E5A0-4FAD-547C7309FA6D}"/>
          </ac:picMkLst>
        </pc:picChg>
        <pc:picChg chg="mod">
          <ac:chgData name="신주용" userId="6564ea98-62ab-4aab-8b8b-1a037796269d" providerId="ADAL" clId="{C3CAAFEB-8A4B-4AD7-BF07-33433F44C6BA}" dt="2024-10-14T16:56:50.981" v="2164" actId="1036"/>
          <ac:picMkLst>
            <pc:docMk/>
            <pc:sldMk cId="514576411" sldId="334"/>
            <ac:picMk id="14" creationId="{B055185F-CB33-9115-8B38-4DD0096C82C4}"/>
          </ac:picMkLst>
        </pc:picChg>
        <pc:picChg chg="mod">
          <ac:chgData name="신주용" userId="6564ea98-62ab-4aab-8b8b-1a037796269d" providerId="ADAL" clId="{C3CAAFEB-8A4B-4AD7-BF07-33433F44C6BA}" dt="2024-10-14T16:56:50.981" v="2164" actId="1036"/>
          <ac:picMkLst>
            <pc:docMk/>
            <pc:sldMk cId="514576411" sldId="334"/>
            <ac:picMk id="25" creationId="{9F4B9D4B-5E92-B10F-91F1-29E7610535F8}"/>
          </ac:picMkLst>
        </pc:picChg>
        <pc:picChg chg="mod">
          <ac:chgData name="신주용" userId="6564ea98-62ab-4aab-8b8b-1a037796269d" providerId="ADAL" clId="{C3CAAFEB-8A4B-4AD7-BF07-33433F44C6BA}" dt="2024-10-14T16:56:50.981" v="2164" actId="1036"/>
          <ac:picMkLst>
            <pc:docMk/>
            <pc:sldMk cId="514576411" sldId="334"/>
            <ac:picMk id="33" creationId="{94B077C7-610E-1E35-2B7F-6B5154630636}"/>
          </ac:picMkLst>
        </pc:picChg>
        <pc:picChg chg="mod">
          <ac:chgData name="신주용" userId="6564ea98-62ab-4aab-8b8b-1a037796269d" providerId="ADAL" clId="{C3CAAFEB-8A4B-4AD7-BF07-33433F44C6BA}" dt="2024-10-14T16:56:50.981" v="2164" actId="1036"/>
          <ac:picMkLst>
            <pc:docMk/>
            <pc:sldMk cId="514576411" sldId="334"/>
            <ac:picMk id="34" creationId="{FB45C351-4B2F-1442-F5E6-0CC42A5E66CA}"/>
          </ac:picMkLst>
        </pc:picChg>
        <pc:picChg chg="add del mod">
          <ac:chgData name="신주용" userId="6564ea98-62ab-4aab-8b8b-1a037796269d" providerId="ADAL" clId="{C3CAAFEB-8A4B-4AD7-BF07-33433F44C6BA}" dt="2024-10-14T17:16:58.436" v="2698" actId="478"/>
          <ac:picMkLst>
            <pc:docMk/>
            <pc:sldMk cId="514576411" sldId="334"/>
            <ac:picMk id="44" creationId="{C50BB71C-7792-9C9B-247B-3AC358BEEDC0}"/>
          </ac:picMkLst>
        </pc:pic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3" creationId="{DCBC8C13-23DB-AB81-82EC-C10B104C53F7}"/>
          </ac:cxnSpMkLst>
        </pc:cxn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15" creationId="{9ABE7AB2-E586-C19B-1282-EC3BD4153D85}"/>
          </ac:cxnSpMkLst>
        </pc:cxn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16" creationId="{E2CB67FF-64F9-F7DC-85C8-DBB4913684D0}"/>
          </ac:cxnSpMkLst>
        </pc:cxn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22" creationId="{C74EFFDA-D6FB-A71E-D638-F51AA9B1B1DA}"/>
          </ac:cxnSpMkLst>
        </pc:cxn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23" creationId="{A9434A6F-714A-17B6-1555-374497EFA757}"/>
          </ac:cxnSpMkLst>
        </pc:cxn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24" creationId="{8FBD358D-238B-AFF0-DBFF-F72368A7F152}"/>
          </ac:cxnSpMkLst>
        </pc:cxn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36" creationId="{F80D4919-0FF0-2B73-68C1-D7753F6A8C79}"/>
          </ac:cxnSpMkLst>
        </pc:cxn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37" creationId="{F8027708-CB46-38CF-6308-56789D795DB2}"/>
          </ac:cxnSpMkLst>
        </pc:cxn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39" creationId="{CF77C481-2349-5B90-0171-2AD5D1E4CF2A}"/>
          </ac:cxnSpMkLst>
        </pc:cxn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40" creationId="{30DCB05A-E6E8-EF82-DFD6-65241FFBC0D0}"/>
          </ac:cxnSpMkLst>
        </pc:cxn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41" creationId="{2E7EC705-6A27-3632-910D-A06A31B8DE2A}"/>
          </ac:cxnSpMkLst>
        </pc:cxnChg>
        <pc:cxnChg chg="mod">
          <ac:chgData name="신주용" userId="6564ea98-62ab-4aab-8b8b-1a037796269d" providerId="ADAL" clId="{C3CAAFEB-8A4B-4AD7-BF07-33433F44C6BA}" dt="2024-10-14T16:56:50.981" v="2164" actId="1036"/>
          <ac:cxnSpMkLst>
            <pc:docMk/>
            <pc:sldMk cId="514576411" sldId="334"/>
            <ac:cxnSpMk id="43" creationId="{AE41A58B-83D6-DA50-8FF0-0EC74176BE4F}"/>
          </ac:cxnSpMkLst>
        </pc:cxnChg>
      </pc:sldChg>
      <pc:sldChg chg="add del">
        <pc:chgData name="신주용" userId="6564ea98-62ab-4aab-8b8b-1a037796269d" providerId="ADAL" clId="{C3CAAFEB-8A4B-4AD7-BF07-33433F44C6BA}" dt="2024-10-14T16:40:01.015" v="712" actId="47"/>
        <pc:sldMkLst>
          <pc:docMk/>
          <pc:sldMk cId="2529861254" sldId="335"/>
        </pc:sldMkLst>
      </pc:sldChg>
      <pc:sldChg chg="modSp add mod">
        <pc:chgData name="신주용" userId="6564ea98-62ab-4aab-8b8b-1a037796269d" providerId="ADAL" clId="{C3CAAFEB-8A4B-4AD7-BF07-33433F44C6BA}" dt="2024-10-14T16:41:34.220" v="837" actId="20577"/>
        <pc:sldMkLst>
          <pc:docMk/>
          <pc:sldMk cId="2369678979" sldId="425"/>
        </pc:sldMkLst>
        <pc:spChg chg="mod">
          <ac:chgData name="신주용" userId="6564ea98-62ab-4aab-8b8b-1a037796269d" providerId="ADAL" clId="{C3CAAFEB-8A4B-4AD7-BF07-33433F44C6BA}" dt="2024-10-14T16:41:34.220" v="837" actId="20577"/>
          <ac:spMkLst>
            <pc:docMk/>
            <pc:sldMk cId="2369678979" sldId="425"/>
            <ac:spMk id="3" creationId="{8530AA90-861A-717F-C159-BD3F9612F5EA}"/>
          </ac:spMkLst>
        </pc:spChg>
      </pc:sldChg>
      <pc:sldChg chg="modSp add del mod">
        <pc:chgData name="신주용" userId="6564ea98-62ab-4aab-8b8b-1a037796269d" providerId="ADAL" clId="{C3CAAFEB-8A4B-4AD7-BF07-33433F44C6BA}" dt="2024-10-14T16:51:11.432" v="1750" actId="47"/>
        <pc:sldMkLst>
          <pc:docMk/>
          <pc:sldMk cId="3327705143" sldId="426"/>
        </pc:sldMkLst>
        <pc:spChg chg="mod">
          <ac:chgData name="신주용" userId="6564ea98-62ab-4aab-8b8b-1a037796269d" providerId="ADAL" clId="{C3CAAFEB-8A4B-4AD7-BF07-33433F44C6BA}" dt="2024-10-14T16:42:35.796" v="843"/>
          <ac:spMkLst>
            <pc:docMk/>
            <pc:sldMk cId="3327705143" sldId="426"/>
            <ac:spMk id="5" creationId="{F11E7B37-1D5A-D337-3FD5-AD576E865B34}"/>
          </ac:spMkLst>
        </pc:spChg>
      </pc:sldChg>
      <pc:sldChg chg="addSp modSp new mod">
        <pc:chgData name="신주용" userId="6564ea98-62ab-4aab-8b8b-1a037796269d" providerId="ADAL" clId="{C3CAAFEB-8A4B-4AD7-BF07-33433F44C6BA}" dt="2024-10-14T16:57:36.767" v="2176" actId="1076"/>
        <pc:sldMkLst>
          <pc:docMk/>
          <pc:sldMk cId="2450158256" sldId="427"/>
        </pc:sldMkLst>
        <pc:spChg chg="mod">
          <ac:chgData name="신주용" userId="6564ea98-62ab-4aab-8b8b-1a037796269d" providerId="ADAL" clId="{C3CAAFEB-8A4B-4AD7-BF07-33433F44C6BA}" dt="2024-10-14T16:43:13.412" v="872"/>
          <ac:spMkLst>
            <pc:docMk/>
            <pc:sldMk cId="2450158256" sldId="427"/>
            <ac:spMk id="2" creationId="{3D2CA060-A7C9-C034-218C-8EC2575EBEFF}"/>
          </ac:spMkLst>
        </pc:spChg>
        <pc:spChg chg="mod">
          <ac:chgData name="신주용" userId="6564ea98-62ab-4aab-8b8b-1a037796269d" providerId="ADAL" clId="{C3CAAFEB-8A4B-4AD7-BF07-33433F44C6BA}" dt="2024-10-14T16:57:27.404" v="2174" actId="207"/>
          <ac:spMkLst>
            <pc:docMk/>
            <pc:sldMk cId="2450158256" sldId="427"/>
            <ac:spMk id="3" creationId="{21C5EFAC-0A36-FE1B-85E1-E851320FE0FA}"/>
          </ac:spMkLst>
        </pc:spChg>
        <pc:spChg chg="mod">
          <ac:chgData name="신주용" userId="6564ea98-62ab-4aab-8b8b-1a037796269d" providerId="ADAL" clId="{C3CAAFEB-8A4B-4AD7-BF07-33433F44C6BA}" dt="2024-10-14T16:43:11.344" v="856"/>
          <ac:spMkLst>
            <pc:docMk/>
            <pc:sldMk cId="2450158256" sldId="427"/>
            <ac:spMk id="5" creationId="{1B9E122F-F298-1965-951C-95CFFC7C6F2D}"/>
          </ac:spMkLst>
        </pc:spChg>
        <pc:picChg chg="add mod">
          <ac:chgData name="신주용" userId="6564ea98-62ab-4aab-8b8b-1a037796269d" providerId="ADAL" clId="{C3CAAFEB-8A4B-4AD7-BF07-33433F44C6BA}" dt="2024-10-14T16:57:36.767" v="2176" actId="1076"/>
          <ac:picMkLst>
            <pc:docMk/>
            <pc:sldMk cId="2450158256" sldId="427"/>
            <ac:picMk id="1026" creationId="{175C5E62-4281-08B4-0700-4A3BB8F8C6CD}"/>
          </ac:picMkLst>
        </pc:picChg>
      </pc:sldChg>
      <pc:sldChg chg="addSp delSp modSp new mod">
        <pc:chgData name="신주용" userId="6564ea98-62ab-4aab-8b8b-1a037796269d" providerId="ADAL" clId="{C3CAAFEB-8A4B-4AD7-BF07-33433F44C6BA}" dt="2024-10-14T18:04:28.441" v="5506" actId="1035"/>
        <pc:sldMkLst>
          <pc:docMk/>
          <pc:sldMk cId="1784699828" sldId="428"/>
        </pc:sldMkLst>
        <pc:spChg chg="mod">
          <ac:chgData name="신주용" userId="6564ea98-62ab-4aab-8b8b-1a037796269d" providerId="ADAL" clId="{C3CAAFEB-8A4B-4AD7-BF07-33433F44C6BA}" dt="2024-10-14T17:28:05.814" v="3635"/>
          <ac:spMkLst>
            <pc:docMk/>
            <pc:sldMk cId="1784699828" sldId="428"/>
            <ac:spMk id="2" creationId="{5937421C-8945-ECB9-8426-7AB40BBC8A44}"/>
          </ac:spMkLst>
        </pc:spChg>
        <pc:spChg chg="mod">
          <ac:chgData name="신주용" userId="6564ea98-62ab-4aab-8b8b-1a037796269d" providerId="ADAL" clId="{C3CAAFEB-8A4B-4AD7-BF07-33433F44C6BA}" dt="2024-10-14T18:04:18.539" v="5484" actId="21"/>
          <ac:spMkLst>
            <pc:docMk/>
            <pc:sldMk cId="1784699828" sldId="428"/>
            <ac:spMk id="3" creationId="{E80094B3-5A01-4EE5-97C9-D9467E131414}"/>
          </ac:spMkLst>
        </pc:spChg>
        <pc:spChg chg="mod">
          <ac:chgData name="신주용" userId="6564ea98-62ab-4aab-8b8b-1a037796269d" providerId="ADAL" clId="{C3CAAFEB-8A4B-4AD7-BF07-33433F44C6BA}" dt="2024-10-14T17:31:37.105" v="4110" actId="1076"/>
          <ac:spMkLst>
            <pc:docMk/>
            <pc:sldMk cId="1784699828" sldId="428"/>
            <ac:spMk id="4" creationId="{C3FB9FE5-794A-6A4B-0228-945C4CA8DB7E}"/>
          </ac:spMkLst>
        </pc:spChg>
        <pc:spChg chg="mod">
          <ac:chgData name="신주용" userId="6564ea98-62ab-4aab-8b8b-1a037796269d" providerId="ADAL" clId="{C3CAAFEB-8A4B-4AD7-BF07-33433F44C6BA}" dt="2024-10-14T17:17:48.828" v="2710"/>
          <ac:spMkLst>
            <pc:docMk/>
            <pc:sldMk cId="1784699828" sldId="428"/>
            <ac:spMk id="5" creationId="{A723DF69-D1D6-A363-9054-84F6026E67A2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8" creationId="{80D8D9B7-6EEF-9509-3013-DD17FEC50942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9" creationId="{79868027-20D9-F2A1-66EF-154A16F9DFC9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10" creationId="{81702D4E-B8B1-2F83-8904-1B5E45153E36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11" creationId="{AAA7C298-E15B-CEA9-825F-BC823404E7C3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17" creationId="{C89ED777-687E-64C9-24D2-59EA80F8DBC8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18" creationId="{200B06E1-3B51-856E-C5C6-6A9CE5D2625A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19" creationId="{D4106406-DECB-E281-5967-FF7EA338EEF2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20" creationId="{E00B95CF-380F-AD7D-7E3E-B4F8BB573168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21" creationId="{50337E51-6753-43C3-812A-08EC4A5C22AC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26" creationId="{6BF121EB-17F9-A329-2306-3A8676757F5D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27" creationId="{37908AEB-EA6D-3690-1E19-A100D86CE017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28" creationId="{94BFFF20-5640-5904-6DCB-30C11A7DD808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29" creationId="{AA304527-EC70-DB62-1AEF-32B9DC95A52C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30" creationId="{56487ED0-775F-B95F-B10D-DE6D74C6E9E0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31" creationId="{0FA5B3E5-EAFC-5F0C-89FF-1AC0596D4A74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32" creationId="{284C2DF3-05DC-5637-D544-14180968C8CC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35" creationId="{FB8075AE-DA8F-B440-EC45-F1C0C5F46F59}"/>
          </ac:spMkLst>
        </pc:spChg>
        <pc:spChg chg="mod">
          <ac:chgData name="신주용" userId="6564ea98-62ab-4aab-8b8b-1a037796269d" providerId="ADAL" clId="{C3CAAFEB-8A4B-4AD7-BF07-33433F44C6BA}" dt="2024-10-14T17:31:34.870" v="4108" actId="1036"/>
          <ac:spMkLst>
            <pc:docMk/>
            <pc:sldMk cId="1784699828" sldId="428"/>
            <ac:spMk id="42" creationId="{D8220949-4D59-5B7B-0F06-603AE96A7FE8}"/>
          </ac:spMkLst>
        </pc:spChg>
        <pc:spChg chg="add del">
          <ac:chgData name="신주용" userId="6564ea98-62ab-4aab-8b8b-1a037796269d" providerId="ADAL" clId="{C3CAAFEB-8A4B-4AD7-BF07-33433F44C6BA}" dt="2024-10-14T17:31:41.233" v="4113" actId="22"/>
          <ac:spMkLst>
            <pc:docMk/>
            <pc:sldMk cId="1784699828" sldId="428"/>
            <ac:spMk id="44" creationId="{3E66691D-F25E-47B4-055D-0801C4C433CC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47" creationId="{6B68B297-9D83-4011-E3D8-9669CCD0F2D4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48" creationId="{25842124-DB12-9C29-6487-F723C2C1ADFE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49" creationId="{B2C32B3E-B4AB-3C98-3936-30E181E7241A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50" creationId="{03267FEA-DB18-3E1A-B237-2C8380798875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55" creationId="{8B4C2267-408F-7BCA-98F3-F1B31F3DBA3C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56" creationId="{3E0F1849-9D44-2A8B-5381-A68FA5D9DEF2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57" creationId="{84F2CEE5-0C41-9D28-AD2E-C8DBA5631F8A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58" creationId="{7373D41D-168C-B06B-9569-3E98D3CDE643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59" creationId="{DF29D558-69FF-5391-25E9-C71C49F8A3DC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64" creationId="{827C71A9-3A28-36BC-4967-2009ABCB2C61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65" creationId="{2EB96B56-B8B5-08D9-5700-0F1913B73C18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66" creationId="{CB3D615D-B8B8-4210-1DEF-F79AB38DC065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67" creationId="{AE626C72-0FA5-FC6A-16E7-D7CB371E6E12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68" creationId="{6EFB8A1C-6F49-5932-51CB-0F231593310C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69" creationId="{0B03BF13-A520-D4B7-BE81-A716FA6B4827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70" creationId="{9232B947-0610-7D33-5CFF-4F586406C49C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73" creationId="{7904471E-5047-C0C9-A26C-15275175F39B}"/>
          </ac:spMkLst>
        </pc:spChg>
        <pc:spChg chg="mod">
          <ac:chgData name="신주용" userId="6564ea98-62ab-4aab-8b8b-1a037796269d" providerId="ADAL" clId="{C3CAAFEB-8A4B-4AD7-BF07-33433F44C6BA}" dt="2024-10-14T17:31:46.341" v="4114"/>
          <ac:spMkLst>
            <pc:docMk/>
            <pc:sldMk cId="1784699828" sldId="428"/>
            <ac:spMk id="80" creationId="{0056F2CB-2C0E-255A-FF24-31C434D538FD}"/>
          </ac:spMkLst>
        </pc:spChg>
        <pc:grpChg chg="add del mod">
          <ac:chgData name="신주용" userId="6564ea98-62ab-4aab-8b8b-1a037796269d" providerId="ADAL" clId="{C3CAAFEB-8A4B-4AD7-BF07-33433F44C6BA}" dt="2024-10-14T17:31:40.154" v="4111" actId="478"/>
          <ac:grpSpMkLst>
            <pc:docMk/>
            <pc:sldMk cId="1784699828" sldId="428"/>
            <ac:grpSpMk id="6" creationId="{BF73C8EE-C3FF-95CE-E25C-71B16E3C9A7D}"/>
          </ac:grpSpMkLst>
        </pc:grpChg>
        <pc:grpChg chg="mod">
          <ac:chgData name="신주용" userId="6564ea98-62ab-4aab-8b8b-1a037796269d" providerId="ADAL" clId="{C3CAAFEB-8A4B-4AD7-BF07-33433F44C6BA}" dt="2024-10-14T17:31:34.870" v="4108" actId="1036"/>
          <ac:grpSpMkLst>
            <pc:docMk/>
            <pc:sldMk cId="1784699828" sldId="428"/>
            <ac:grpSpMk id="38" creationId="{7059B3F6-957A-AC60-C4A5-84B0EB143100}"/>
          </ac:grpSpMkLst>
        </pc:grpChg>
        <pc:grpChg chg="add mod">
          <ac:chgData name="신주용" userId="6564ea98-62ab-4aab-8b8b-1a037796269d" providerId="ADAL" clId="{C3CAAFEB-8A4B-4AD7-BF07-33433F44C6BA}" dt="2024-10-14T17:31:46.341" v="4114"/>
          <ac:grpSpMkLst>
            <pc:docMk/>
            <pc:sldMk cId="1784699828" sldId="428"/>
            <ac:grpSpMk id="45" creationId="{7F010B82-EFFA-5153-4A9F-83F30454912E}"/>
          </ac:grpSpMkLst>
        </pc:grpChg>
        <pc:grpChg chg="mod">
          <ac:chgData name="신주용" userId="6564ea98-62ab-4aab-8b8b-1a037796269d" providerId="ADAL" clId="{C3CAAFEB-8A4B-4AD7-BF07-33433F44C6BA}" dt="2024-10-14T17:31:46.341" v="4114"/>
          <ac:grpSpMkLst>
            <pc:docMk/>
            <pc:sldMk cId="1784699828" sldId="428"/>
            <ac:grpSpMk id="76" creationId="{6EA09CA9-C20F-D8AB-F5F2-99E095BD3DC3}"/>
          </ac:grpSpMkLst>
        </pc:grpChg>
        <pc:picChg chg="mod">
          <ac:chgData name="신주용" userId="6564ea98-62ab-4aab-8b8b-1a037796269d" providerId="ADAL" clId="{C3CAAFEB-8A4B-4AD7-BF07-33433F44C6BA}" dt="2024-10-14T17:31:34.870" v="4108" actId="1036"/>
          <ac:picMkLst>
            <pc:docMk/>
            <pc:sldMk cId="1784699828" sldId="428"/>
            <ac:picMk id="13" creationId="{2E0968FA-4DEE-E5A0-4FAD-547C7309FA6D}"/>
          </ac:picMkLst>
        </pc:picChg>
        <pc:picChg chg="mod">
          <ac:chgData name="신주용" userId="6564ea98-62ab-4aab-8b8b-1a037796269d" providerId="ADAL" clId="{C3CAAFEB-8A4B-4AD7-BF07-33433F44C6BA}" dt="2024-10-14T17:31:34.870" v="4108" actId="1036"/>
          <ac:picMkLst>
            <pc:docMk/>
            <pc:sldMk cId="1784699828" sldId="428"/>
            <ac:picMk id="14" creationId="{B055185F-CB33-9115-8B38-4DD0096C82C4}"/>
          </ac:picMkLst>
        </pc:picChg>
        <pc:picChg chg="mod">
          <ac:chgData name="신주용" userId="6564ea98-62ab-4aab-8b8b-1a037796269d" providerId="ADAL" clId="{C3CAAFEB-8A4B-4AD7-BF07-33433F44C6BA}" dt="2024-10-14T17:31:34.870" v="4108" actId="1036"/>
          <ac:picMkLst>
            <pc:docMk/>
            <pc:sldMk cId="1784699828" sldId="428"/>
            <ac:picMk id="25" creationId="{9F4B9D4B-5E92-B10F-91F1-29E7610535F8}"/>
          </ac:picMkLst>
        </pc:picChg>
        <pc:picChg chg="mod">
          <ac:chgData name="신주용" userId="6564ea98-62ab-4aab-8b8b-1a037796269d" providerId="ADAL" clId="{C3CAAFEB-8A4B-4AD7-BF07-33433F44C6BA}" dt="2024-10-14T17:31:34.870" v="4108" actId="1036"/>
          <ac:picMkLst>
            <pc:docMk/>
            <pc:sldMk cId="1784699828" sldId="428"/>
            <ac:picMk id="33" creationId="{94B077C7-610E-1E35-2B7F-6B5154630636}"/>
          </ac:picMkLst>
        </pc:picChg>
        <pc:picChg chg="mod">
          <ac:chgData name="신주용" userId="6564ea98-62ab-4aab-8b8b-1a037796269d" providerId="ADAL" clId="{C3CAAFEB-8A4B-4AD7-BF07-33433F44C6BA}" dt="2024-10-14T17:31:34.870" v="4108" actId="1036"/>
          <ac:picMkLst>
            <pc:docMk/>
            <pc:sldMk cId="1784699828" sldId="428"/>
            <ac:picMk id="34" creationId="{FB45C351-4B2F-1442-F5E6-0CC42A5E66CA}"/>
          </ac:picMkLst>
        </pc:picChg>
        <pc:picChg chg="mod">
          <ac:chgData name="신주용" userId="6564ea98-62ab-4aab-8b8b-1a037796269d" providerId="ADAL" clId="{C3CAAFEB-8A4B-4AD7-BF07-33433F44C6BA}" dt="2024-10-14T17:31:46.341" v="4114"/>
          <ac:picMkLst>
            <pc:docMk/>
            <pc:sldMk cId="1784699828" sldId="428"/>
            <ac:picMk id="51" creationId="{35CFBF38-3430-EED8-D52F-5499EBFA8EC1}"/>
          </ac:picMkLst>
        </pc:picChg>
        <pc:picChg chg="mod">
          <ac:chgData name="신주용" userId="6564ea98-62ab-4aab-8b8b-1a037796269d" providerId="ADAL" clId="{C3CAAFEB-8A4B-4AD7-BF07-33433F44C6BA}" dt="2024-10-14T17:31:46.341" v="4114"/>
          <ac:picMkLst>
            <pc:docMk/>
            <pc:sldMk cId="1784699828" sldId="428"/>
            <ac:picMk id="52" creationId="{1A020B9A-68FA-ADF4-6885-09E19F815E99}"/>
          </ac:picMkLst>
        </pc:picChg>
        <pc:picChg chg="mod">
          <ac:chgData name="신주용" userId="6564ea98-62ab-4aab-8b8b-1a037796269d" providerId="ADAL" clId="{C3CAAFEB-8A4B-4AD7-BF07-33433F44C6BA}" dt="2024-10-14T17:31:46.341" v="4114"/>
          <ac:picMkLst>
            <pc:docMk/>
            <pc:sldMk cId="1784699828" sldId="428"/>
            <ac:picMk id="63" creationId="{BF17EC6C-FC08-B072-517A-370AEB735E59}"/>
          </ac:picMkLst>
        </pc:picChg>
        <pc:picChg chg="mod">
          <ac:chgData name="신주용" userId="6564ea98-62ab-4aab-8b8b-1a037796269d" providerId="ADAL" clId="{C3CAAFEB-8A4B-4AD7-BF07-33433F44C6BA}" dt="2024-10-14T17:31:46.341" v="4114"/>
          <ac:picMkLst>
            <pc:docMk/>
            <pc:sldMk cId="1784699828" sldId="428"/>
            <ac:picMk id="71" creationId="{6B64911E-D500-9B73-DB86-63DCBC268868}"/>
          </ac:picMkLst>
        </pc:picChg>
        <pc:picChg chg="mod">
          <ac:chgData name="신주용" userId="6564ea98-62ab-4aab-8b8b-1a037796269d" providerId="ADAL" clId="{C3CAAFEB-8A4B-4AD7-BF07-33433F44C6BA}" dt="2024-10-14T17:31:46.341" v="4114"/>
          <ac:picMkLst>
            <pc:docMk/>
            <pc:sldMk cId="1784699828" sldId="428"/>
            <ac:picMk id="72" creationId="{75DE74AA-D9E5-9860-98C3-26C81AE015F3}"/>
          </ac:picMkLst>
        </pc:picChg>
        <pc:picChg chg="add mod">
          <ac:chgData name="신주용" userId="6564ea98-62ab-4aab-8b8b-1a037796269d" providerId="ADAL" clId="{C3CAAFEB-8A4B-4AD7-BF07-33433F44C6BA}" dt="2024-10-14T18:04:28.441" v="5506" actId="1035"/>
          <ac:picMkLst>
            <pc:docMk/>
            <pc:sldMk cId="1784699828" sldId="428"/>
            <ac:picMk id="82" creationId="{06E71E40-4887-F169-7EFD-9B00121A075B}"/>
          </ac:picMkLst>
        </pc:pic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7" creationId="{DCBC8C13-23DB-AB81-82EC-C10B104C53F7}"/>
          </ac:cxnSpMkLst>
        </pc:cxn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15" creationId="{9ABE7AB2-E586-C19B-1282-EC3BD4153D85}"/>
          </ac:cxnSpMkLst>
        </pc:cxn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16" creationId="{E2CB67FF-64F9-F7DC-85C8-DBB4913684D0}"/>
          </ac:cxnSpMkLst>
        </pc:cxn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22" creationId="{C74EFFDA-D6FB-A71E-D638-F51AA9B1B1DA}"/>
          </ac:cxnSpMkLst>
        </pc:cxn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23" creationId="{A9434A6F-714A-17B6-1555-374497EFA757}"/>
          </ac:cxnSpMkLst>
        </pc:cxn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24" creationId="{8FBD358D-238B-AFF0-DBFF-F72368A7F152}"/>
          </ac:cxnSpMkLst>
        </pc:cxn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36" creationId="{F80D4919-0FF0-2B73-68C1-D7753F6A8C79}"/>
          </ac:cxnSpMkLst>
        </pc:cxn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37" creationId="{F8027708-CB46-38CF-6308-56789D795DB2}"/>
          </ac:cxnSpMkLst>
        </pc:cxn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39" creationId="{CF77C481-2349-5B90-0171-2AD5D1E4CF2A}"/>
          </ac:cxnSpMkLst>
        </pc:cxn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40" creationId="{30DCB05A-E6E8-EF82-DFD6-65241FFBC0D0}"/>
          </ac:cxnSpMkLst>
        </pc:cxn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41" creationId="{2E7EC705-6A27-3632-910D-A06A31B8DE2A}"/>
          </ac:cxnSpMkLst>
        </pc:cxnChg>
        <pc:cxnChg chg="mod">
          <ac:chgData name="신주용" userId="6564ea98-62ab-4aab-8b8b-1a037796269d" providerId="ADAL" clId="{C3CAAFEB-8A4B-4AD7-BF07-33433F44C6BA}" dt="2024-10-14T17:31:34.870" v="4108" actId="1036"/>
          <ac:cxnSpMkLst>
            <pc:docMk/>
            <pc:sldMk cId="1784699828" sldId="428"/>
            <ac:cxnSpMk id="43" creationId="{AE41A58B-83D6-DA50-8FF0-0EC74176BE4F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46" creationId="{20A14C5F-1477-3156-CB68-82A6C24BE746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53" creationId="{AF22B19C-05EA-4892-DD24-4E4FF1E41883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54" creationId="{6B390302-3F7F-64EB-B857-8DA002347F9F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60" creationId="{1ECCED45-67CE-D6CD-E393-0F99B7460CDC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61" creationId="{11EDFC5A-32E2-7EBE-CF90-5988BC9EA838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62" creationId="{F060889F-3380-BF29-31DD-D3234B1E2907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74" creationId="{C52D0210-CEC2-F6E6-0A65-8DEBF0227C6F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75" creationId="{B426B2DC-5EA5-6BB4-A164-1CF35A4DD188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77" creationId="{F1691CFF-B140-BB4C-F6C0-7933F1851562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78" creationId="{CFF62D1B-DD76-2445-4AC2-14A50EFFC478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79" creationId="{B4CD23AE-26D8-8A5D-CC23-40A4BC7B3365}"/>
          </ac:cxnSpMkLst>
        </pc:cxnChg>
        <pc:cxnChg chg="mod">
          <ac:chgData name="신주용" userId="6564ea98-62ab-4aab-8b8b-1a037796269d" providerId="ADAL" clId="{C3CAAFEB-8A4B-4AD7-BF07-33433F44C6BA}" dt="2024-10-14T17:31:46.341" v="4114"/>
          <ac:cxnSpMkLst>
            <pc:docMk/>
            <pc:sldMk cId="1784699828" sldId="428"/>
            <ac:cxnSpMk id="81" creationId="{B4AE53C7-DACB-5CB7-BEB0-F0A3127C41D5}"/>
          </ac:cxnSpMkLst>
        </pc:cxnChg>
      </pc:sldChg>
      <pc:sldChg chg="modSp add mod">
        <pc:chgData name="신주용" userId="6564ea98-62ab-4aab-8b8b-1a037796269d" providerId="ADAL" clId="{C3CAAFEB-8A4B-4AD7-BF07-33433F44C6BA}" dt="2024-10-14T17:17:30.632" v="2708" actId="20577"/>
        <pc:sldMkLst>
          <pc:docMk/>
          <pc:sldMk cId="3794211937" sldId="429"/>
        </pc:sldMkLst>
        <pc:spChg chg="mod">
          <ac:chgData name="신주용" userId="6564ea98-62ab-4aab-8b8b-1a037796269d" providerId="ADAL" clId="{C3CAAFEB-8A4B-4AD7-BF07-33433F44C6BA}" dt="2024-10-14T17:17:30.632" v="2708" actId="20577"/>
          <ac:spMkLst>
            <pc:docMk/>
            <pc:sldMk cId="3794211937" sldId="429"/>
            <ac:spMk id="3" creationId="{CD769DB6-D9A1-D0FC-16FC-44D9A4F15805}"/>
          </ac:spMkLst>
        </pc:spChg>
      </pc:sldChg>
      <pc:sldChg chg="delSp modSp add mod">
        <pc:chgData name="신주용" userId="6564ea98-62ab-4aab-8b8b-1a037796269d" providerId="ADAL" clId="{C3CAAFEB-8A4B-4AD7-BF07-33433F44C6BA}" dt="2024-10-14T18:06:26.075" v="5591" actId="113"/>
        <pc:sldMkLst>
          <pc:docMk/>
          <pc:sldMk cId="610447359" sldId="430"/>
        </pc:sldMkLst>
        <pc:spChg chg="mod">
          <ac:chgData name="신주용" userId="6564ea98-62ab-4aab-8b8b-1a037796269d" providerId="ADAL" clId="{C3CAAFEB-8A4B-4AD7-BF07-33433F44C6BA}" dt="2024-10-14T17:33:51.186" v="4309"/>
          <ac:spMkLst>
            <pc:docMk/>
            <pc:sldMk cId="610447359" sldId="430"/>
            <ac:spMk id="2" creationId="{5937421C-8945-ECB9-8426-7AB40BBC8A44}"/>
          </ac:spMkLst>
        </pc:spChg>
        <pc:spChg chg="mod">
          <ac:chgData name="신주용" userId="6564ea98-62ab-4aab-8b8b-1a037796269d" providerId="ADAL" clId="{C3CAAFEB-8A4B-4AD7-BF07-33433F44C6BA}" dt="2024-10-14T18:06:26.075" v="5591" actId="113"/>
          <ac:spMkLst>
            <pc:docMk/>
            <pc:sldMk cId="610447359" sldId="430"/>
            <ac:spMk id="3" creationId="{E80094B3-5A01-4EE5-97C9-D9467E131414}"/>
          </ac:spMkLst>
        </pc:spChg>
        <pc:picChg chg="del">
          <ac:chgData name="신주용" userId="6564ea98-62ab-4aab-8b8b-1a037796269d" providerId="ADAL" clId="{C3CAAFEB-8A4B-4AD7-BF07-33433F44C6BA}" dt="2024-10-14T17:33:43.554" v="4259" actId="478"/>
          <ac:picMkLst>
            <pc:docMk/>
            <pc:sldMk cId="610447359" sldId="430"/>
            <ac:picMk id="82" creationId="{06E71E40-4887-F169-7EFD-9B00121A075B}"/>
          </ac:picMkLst>
        </pc:picChg>
      </pc:sldChg>
    </pc:docChg>
  </pc:docChgLst>
  <pc:docChgLst>
    <pc:chgData name="신주용" userId="6564ea98-62ab-4aab-8b8b-1a037796269d" providerId="ADAL" clId="{811943C2-0B1C-4EA9-82ED-F46F187162BF}"/>
    <pc:docChg chg="undo redo custSel addSld delSld modSld sldOrd addSection delSection modSection">
      <pc:chgData name="신주용" userId="6564ea98-62ab-4aab-8b8b-1a037796269d" providerId="ADAL" clId="{811943C2-0B1C-4EA9-82ED-F46F187162BF}" dt="2024-10-07T08:05:18.748" v="7595" actId="20577"/>
      <pc:docMkLst>
        <pc:docMk/>
      </pc:docMkLst>
      <pc:sldChg chg="modSp mod">
        <pc:chgData name="신주용" userId="6564ea98-62ab-4aab-8b8b-1a037796269d" providerId="ADAL" clId="{811943C2-0B1C-4EA9-82ED-F46F187162BF}" dt="2024-10-06T12:37:49.697" v="5705" actId="12788"/>
        <pc:sldMkLst>
          <pc:docMk/>
          <pc:sldMk cId="4145178339" sldId="265"/>
        </pc:sldMkLst>
        <pc:spChg chg="mod">
          <ac:chgData name="신주용" userId="6564ea98-62ab-4aab-8b8b-1a037796269d" providerId="ADAL" clId="{811943C2-0B1C-4EA9-82ED-F46F187162BF}" dt="2024-10-02T05:50:56.644" v="178" actId="14100"/>
          <ac:spMkLst>
            <pc:docMk/>
            <pc:sldMk cId="4145178339" sldId="265"/>
            <ac:spMk id="2" creationId="{9789C6DC-F18B-2B94-FB00-74E3A519F5F0}"/>
          </ac:spMkLst>
        </pc:spChg>
        <pc:spChg chg="mod">
          <ac:chgData name="신주용" userId="6564ea98-62ab-4aab-8b8b-1a037796269d" providerId="ADAL" clId="{811943C2-0B1C-4EA9-82ED-F46F187162BF}" dt="2024-10-02T05:51:03.450" v="232"/>
          <ac:spMkLst>
            <pc:docMk/>
            <pc:sldMk cId="4145178339" sldId="265"/>
            <ac:spMk id="3" creationId="{FD6788F7-FD7A-2AC7-BBC4-14C7CFC2755D}"/>
          </ac:spMkLst>
        </pc:spChg>
        <pc:spChg chg="mod">
          <ac:chgData name="신주용" userId="6564ea98-62ab-4aab-8b8b-1a037796269d" providerId="ADAL" clId="{811943C2-0B1C-4EA9-82ED-F46F187162BF}" dt="2024-10-02T05:49:11.128" v="114"/>
          <ac:spMkLst>
            <pc:docMk/>
            <pc:sldMk cId="4145178339" sldId="265"/>
            <ac:spMk id="5" creationId="{C4482BE7-4512-A24D-5799-21E09166ECB1}"/>
          </ac:spMkLst>
        </pc:spChg>
        <pc:spChg chg="mod">
          <ac:chgData name="신주용" userId="6564ea98-62ab-4aab-8b8b-1a037796269d" providerId="ADAL" clId="{811943C2-0B1C-4EA9-82ED-F46F187162BF}" dt="2024-10-02T05:45:41.728" v="15" actId="20577"/>
          <ac:spMkLst>
            <pc:docMk/>
            <pc:sldMk cId="4145178339" sldId="265"/>
            <ac:spMk id="6" creationId="{6B3C61A6-AFDF-2757-A52C-9DFD48E07842}"/>
          </ac:spMkLst>
        </pc:spChg>
        <pc:spChg chg="mod">
          <ac:chgData name="신주용" userId="6564ea98-62ab-4aab-8b8b-1a037796269d" providerId="ADAL" clId="{811943C2-0B1C-4EA9-82ED-F46F187162BF}" dt="2024-10-02T05:51:09.463" v="237" actId="1035"/>
          <ac:spMkLst>
            <pc:docMk/>
            <pc:sldMk cId="4145178339" sldId="265"/>
            <ac:spMk id="8" creationId="{6370ED67-6246-1E41-7DB5-D3A2D8BCA566}"/>
          </ac:spMkLst>
        </pc:spChg>
        <pc:spChg chg="mod">
          <ac:chgData name="신주용" userId="6564ea98-62ab-4aab-8b8b-1a037796269d" providerId="ADAL" clId="{811943C2-0B1C-4EA9-82ED-F46F187162BF}" dt="2024-10-06T12:37:49.697" v="5705" actId="12788"/>
          <ac:spMkLst>
            <pc:docMk/>
            <pc:sldMk cId="4145178339" sldId="265"/>
            <ac:spMk id="12" creationId="{957EEF0D-DC39-CD60-BE7E-FC5D4FCBC1F2}"/>
          </ac:spMkLst>
        </pc:spChg>
      </pc:sldChg>
      <pc:sldChg chg="addSp delSp modSp mod">
        <pc:chgData name="신주용" userId="6564ea98-62ab-4aab-8b8b-1a037796269d" providerId="ADAL" clId="{811943C2-0B1C-4EA9-82ED-F46F187162BF}" dt="2024-10-02T06:43:41.436" v="682" actId="15"/>
        <pc:sldMkLst>
          <pc:docMk/>
          <pc:sldMk cId="762975599" sldId="278"/>
        </pc:sldMkLst>
        <pc:spChg chg="mod">
          <ac:chgData name="신주용" userId="6564ea98-62ab-4aab-8b8b-1a037796269d" providerId="ADAL" clId="{811943C2-0B1C-4EA9-82ED-F46F187162BF}" dt="2024-10-02T06:41:22.151" v="467" actId="1076"/>
          <ac:spMkLst>
            <pc:docMk/>
            <pc:sldMk cId="762975599" sldId="278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2T06:43:41.436" v="682" actId="15"/>
          <ac:spMkLst>
            <pc:docMk/>
            <pc:sldMk cId="762975599" sldId="278"/>
            <ac:spMk id="3" creationId="{CD769DB6-D9A1-D0FC-16FC-44D9A4F15805}"/>
          </ac:spMkLst>
        </pc:spChg>
        <pc:spChg chg="mod">
          <ac:chgData name="신주용" userId="6564ea98-62ab-4aab-8b8b-1a037796269d" providerId="ADAL" clId="{811943C2-0B1C-4EA9-82ED-F46F187162BF}" dt="2024-10-02T05:51:26.444" v="242"/>
          <ac:spMkLst>
            <pc:docMk/>
            <pc:sldMk cId="762975599" sldId="278"/>
            <ac:spMk id="5" creationId="{F11E7B37-1D5A-D337-3FD5-AD576E865B34}"/>
          </ac:spMkLst>
        </pc:spChg>
        <pc:spChg chg="add mod">
          <ac:chgData name="신주용" userId="6564ea98-62ab-4aab-8b8b-1a037796269d" providerId="ADAL" clId="{811943C2-0B1C-4EA9-82ED-F46F187162BF}" dt="2024-10-02T06:41:37.526" v="499" actId="14100"/>
          <ac:spMkLst>
            <pc:docMk/>
            <pc:sldMk cId="762975599" sldId="278"/>
            <ac:spMk id="8" creationId="{DAB69798-90E6-6566-614B-33D700EBEF2D}"/>
          </ac:spMkLst>
        </pc:spChg>
        <pc:picChg chg="del mod">
          <ac:chgData name="신주용" userId="6564ea98-62ab-4aab-8b8b-1a037796269d" providerId="ADAL" clId="{811943C2-0B1C-4EA9-82ED-F46F187162BF}" dt="2024-10-02T05:45:36.967" v="13" actId="478"/>
          <ac:picMkLst>
            <pc:docMk/>
            <pc:sldMk cId="762975599" sldId="278"/>
            <ac:picMk id="7" creationId="{401FD0E9-97C9-C010-255B-61DD0DD8B039}"/>
          </ac:picMkLst>
        </pc:picChg>
      </pc:sldChg>
      <pc:sldChg chg="addSp delSp modSp add mod">
        <pc:chgData name="신주용" userId="6564ea98-62ab-4aab-8b8b-1a037796269d" providerId="ADAL" clId="{811943C2-0B1C-4EA9-82ED-F46F187162BF}" dt="2024-10-04T06:22:04.008" v="3810" actId="692"/>
        <pc:sldMkLst>
          <pc:docMk/>
          <pc:sldMk cId="334243707" sldId="279"/>
        </pc:sldMkLst>
        <pc:spChg chg="mod">
          <ac:chgData name="신주용" userId="6564ea98-62ab-4aab-8b8b-1a037796269d" providerId="ADAL" clId="{811943C2-0B1C-4EA9-82ED-F46F187162BF}" dt="2024-10-02T06:41:49.018" v="520"/>
          <ac:spMkLst>
            <pc:docMk/>
            <pc:sldMk cId="334243707" sldId="279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2T06:47:14.838" v="785" actId="1076"/>
          <ac:spMkLst>
            <pc:docMk/>
            <pc:sldMk cId="334243707" sldId="279"/>
            <ac:spMk id="3" creationId="{CD769DB6-D9A1-D0FC-16FC-44D9A4F15805}"/>
          </ac:spMkLst>
        </pc:spChg>
        <pc:spChg chg="mod">
          <ac:chgData name="신주용" userId="6564ea98-62ab-4aab-8b8b-1a037796269d" providerId="ADAL" clId="{811943C2-0B1C-4EA9-82ED-F46F187162BF}" dt="2024-10-02T06:43:53.450" v="683"/>
          <ac:spMkLst>
            <pc:docMk/>
            <pc:sldMk cId="334243707" sldId="279"/>
            <ac:spMk id="7" creationId="{93858ED6-F7EC-4D7D-D3F1-BCE38D8318B3}"/>
          </ac:spMkLst>
        </pc:spChg>
        <pc:spChg chg="mod">
          <ac:chgData name="신주용" userId="6564ea98-62ab-4aab-8b8b-1a037796269d" providerId="ADAL" clId="{811943C2-0B1C-4EA9-82ED-F46F187162BF}" dt="2024-10-02T06:43:53.450" v="683"/>
          <ac:spMkLst>
            <pc:docMk/>
            <pc:sldMk cId="334243707" sldId="279"/>
            <ac:spMk id="10" creationId="{59BB5753-B410-414D-400F-73FE12FE0FA2}"/>
          </ac:spMkLst>
        </pc:spChg>
        <pc:spChg chg="mod">
          <ac:chgData name="신주용" userId="6564ea98-62ab-4aab-8b8b-1a037796269d" providerId="ADAL" clId="{811943C2-0B1C-4EA9-82ED-F46F187162BF}" dt="2024-10-02T06:49:04.334" v="813"/>
          <ac:spMkLst>
            <pc:docMk/>
            <pc:sldMk cId="334243707" sldId="279"/>
            <ac:spMk id="11" creationId="{9037A1E2-2077-87DF-9D85-BEDBB557DA1E}"/>
          </ac:spMkLst>
        </pc:spChg>
        <pc:spChg chg="mod">
          <ac:chgData name="신주용" userId="6564ea98-62ab-4aab-8b8b-1a037796269d" providerId="ADAL" clId="{811943C2-0B1C-4EA9-82ED-F46F187162BF}" dt="2024-10-02T06:43:53.450" v="683"/>
          <ac:spMkLst>
            <pc:docMk/>
            <pc:sldMk cId="334243707" sldId="279"/>
            <ac:spMk id="14" creationId="{FFD5A64A-E738-D3A5-B29C-CA8AD61A604E}"/>
          </ac:spMkLst>
        </pc:spChg>
        <pc:spChg chg="mod">
          <ac:chgData name="신주용" userId="6564ea98-62ab-4aab-8b8b-1a037796269d" providerId="ADAL" clId="{811943C2-0B1C-4EA9-82ED-F46F187162BF}" dt="2024-10-04T06:22:04.008" v="3810" actId="692"/>
          <ac:spMkLst>
            <pc:docMk/>
            <pc:sldMk cId="334243707" sldId="279"/>
            <ac:spMk id="15" creationId="{77D0A3F2-5E05-8C8D-A64D-6D7033371DB2}"/>
          </ac:spMkLst>
        </pc:spChg>
        <pc:spChg chg="mod">
          <ac:chgData name="신주용" userId="6564ea98-62ab-4aab-8b8b-1a037796269d" providerId="ADAL" clId="{811943C2-0B1C-4EA9-82ED-F46F187162BF}" dt="2024-10-02T06:49:04.334" v="813"/>
          <ac:spMkLst>
            <pc:docMk/>
            <pc:sldMk cId="334243707" sldId="279"/>
            <ac:spMk id="16" creationId="{3E5F611D-7826-ED9C-5AC8-CECE6E0E9BA7}"/>
          </ac:spMkLst>
        </pc:spChg>
        <pc:spChg chg="mod">
          <ac:chgData name="신주용" userId="6564ea98-62ab-4aab-8b8b-1a037796269d" providerId="ADAL" clId="{811943C2-0B1C-4EA9-82ED-F46F187162BF}" dt="2024-10-02T06:43:53.450" v="683"/>
          <ac:spMkLst>
            <pc:docMk/>
            <pc:sldMk cId="334243707" sldId="279"/>
            <ac:spMk id="17" creationId="{7B6DB50F-1C56-603F-536A-65DC9F7183C5}"/>
          </ac:spMkLst>
        </pc:spChg>
        <pc:spChg chg="mod">
          <ac:chgData name="신주용" userId="6564ea98-62ab-4aab-8b8b-1a037796269d" providerId="ADAL" clId="{811943C2-0B1C-4EA9-82ED-F46F187162BF}" dt="2024-10-02T06:49:04.334" v="813"/>
          <ac:spMkLst>
            <pc:docMk/>
            <pc:sldMk cId="334243707" sldId="279"/>
            <ac:spMk id="18" creationId="{9BB4BA2B-8CD3-0FF9-C044-6A46D49B9F15}"/>
          </ac:spMkLst>
        </pc:spChg>
        <pc:spChg chg="mod">
          <ac:chgData name="신주용" userId="6564ea98-62ab-4aab-8b8b-1a037796269d" providerId="ADAL" clId="{811943C2-0B1C-4EA9-82ED-F46F187162BF}" dt="2024-10-02T06:49:04.334" v="813"/>
          <ac:spMkLst>
            <pc:docMk/>
            <pc:sldMk cId="334243707" sldId="279"/>
            <ac:spMk id="20" creationId="{3FAAC1E8-A350-2BBA-BC1D-73AEF863ADC1}"/>
          </ac:spMkLst>
        </pc:spChg>
        <pc:spChg chg="mod">
          <ac:chgData name="신주용" userId="6564ea98-62ab-4aab-8b8b-1a037796269d" providerId="ADAL" clId="{811943C2-0B1C-4EA9-82ED-F46F187162BF}" dt="2024-10-02T06:43:53.450" v="683"/>
          <ac:spMkLst>
            <pc:docMk/>
            <pc:sldMk cId="334243707" sldId="279"/>
            <ac:spMk id="20" creationId="{AFE8C9D9-3B79-A5A6-6E70-F919A8FA91B3}"/>
          </ac:spMkLst>
        </pc:spChg>
        <pc:spChg chg="add mod">
          <ac:chgData name="신주용" userId="6564ea98-62ab-4aab-8b8b-1a037796269d" providerId="ADAL" clId="{811943C2-0B1C-4EA9-82ED-F46F187162BF}" dt="2024-10-02T06:43:59.239" v="685" actId="1076"/>
          <ac:spMkLst>
            <pc:docMk/>
            <pc:sldMk cId="334243707" sldId="279"/>
            <ac:spMk id="21" creationId="{36B45E86-6996-A091-8FB0-46E17D476E20}"/>
          </ac:spMkLst>
        </pc:spChg>
        <pc:spChg chg="mod topLvl">
          <ac:chgData name="신주용" userId="6564ea98-62ab-4aab-8b8b-1a037796269d" providerId="ADAL" clId="{811943C2-0B1C-4EA9-82ED-F46F187162BF}" dt="2024-10-02T06:55:03.396" v="1014" actId="20577"/>
          <ac:spMkLst>
            <pc:docMk/>
            <pc:sldMk cId="334243707" sldId="279"/>
            <ac:spMk id="23" creationId="{32A5D65A-04E4-FC80-8CA6-E0ACF42F32A0}"/>
          </ac:spMkLst>
        </pc:spChg>
        <pc:spChg chg="mod topLvl">
          <ac:chgData name="신주용" userId="6564ea98-62ab-4aab-8b8b-1a037796269d" providerId="ADAL" clId="{811943C2-0B1C-4EA9-82ED-F46F187162BF}" dt="2024-10-02T06:55:09.328" v="1021" actId="20577"/>
          <ac:spMkLst>
            <pc:docMk/>
            <pc:sldMk cId="334243707" sldId="279"/>
            <ac:spMk id="26" creationId="{4A941ECB-E63E-E5C0-B01C-2CD62CF17EF3}"/>
          </ac:spMkLst>
        </pc:spChg>
        <pc:spChg chg="add del mod topLvl">
          <ac:chgData name="신주용" userId="6564ea98-62ab-4aab-8b8b-1a037796269d" providerId="ADAL" clId="{811943C2-0B1C-4EA9-82ED-F46F187162BF}" dt="2024-10-02T06:45:21.368" v="744" actId="1076"/>
          <ac:spMkLst>
            <pc:docMk/>
            <pc:sldMk cId="334243707" sldId="279"/>
            <ac:spMk id="30" creationId="{4AE40B81-3B9E-C465-828F-15BE733810EC}"/>
          </ac:spMkLst>
        </pc:spChg>
        <pc:spChg chg="mod">
          <ac:chgData name="신주용" userId="6564ea98-62ab-4aab-8b8b-1a037796269d" providerId="ADAL" clId="{811943C2-0B1C-4EA9-82ED-F46F187162BF}" dt="2024-10-02T06:45:09.162" v="730" actId="165"/>
          <ac:spMkLst>
            <pc:docMk/>
            <pc:sldMk cId="334243707" sldId="279"/>
            <ac:spMk id="33" creationId="{6BC9EA1D-A7B6-2C2E-66E5-1A639D957F94}"/>
          </ac:spMkLst>
        </pc:spChg>
        <pc:spChg chg="mod">
          <ac:chgData name="신주용" userId="6564ea98-62ab-4aab-8b8b-1a037796269d" providerId="ADAL" clId="{811943C2-0B1C-4EA9-82ED-F46F187162BF}" dt="2024-10-02T06:45:09.162" v="730" actId="165"/>
          <ac:spMkLst>
            <pc:docMk/>
            <pc:sldMk cId="334243707" sldId="279"/>
            <ac:spMk id="36" creationId="{96883B55-74AF-6F6B-B477-5D9E89DE73C3}"/>
          </ac:spMkLst>
        </pc:spChg>
        <pc:spChg chg="add mod topLvl">
          <ac:chgData name="신주용" userId="6564ea98-62ab-4aab-8b8b-1a037796269d" providerId="ADAL" clId="{811943C2-0B1C-4EA9-82ED-F46F187162BF}" dt="2024-10-02T06:53:13.813" v="966" actId="1037"/>
          <ac:spMkLst>
            <pc:docMk/>
            <pc:sldMk cId="334243707" sldId="279"/>
            <ac:spMk id="37" creationId="{92412651-27D0-E2E7-1D07-4C81B549438B}"/>
          </ac:spMkLst>
        </pc:spChg>
        <pc:spChg chg="mod">
          <ac:chgData name="신주용" userId="6564ea98-62ab-4aab-8b8b-1a037796269d" providerId="ADAL" clId="{811943C2-0B1C-4EA9-82ED-F46F187162BF}" dt="2024-10-02T06:49:04.334" v="813"/>
          <ac:spMkLst>
            <pc:docMk/>
            <pc:sldMk cId="334243707" sldId="279"/>
            <ac:spMk id="38" creationId="{0AEC6041-8530-EC57-2320-F7D976BBA7C2}"/>
          </ac:spMkLst>
        </pc:spChg>
        <pc:spChg chg="add mod">
          <ac:chgData name="신주용" userId="6564ea98-62ab-4aab-8b8b-1a037796269d" providerId="ADAL" clId="{811943C2-0B1C-4EA9-82ED-F46F187162BF}" dt="2024-10-02T06:44:19.578" v="691" actId="164"/>
          <ac:spMkLst>
            <pc:docMk/>
            <pc:sldMk cId="334243707" sldId="279"/>
            <ac:spMk id="39" creationId="{9BB4BA2B-8CD3-0FF9-C044-6A46D49B9F15}"/>
          </ac:spMkLst>
        </pc:spChg>
        <pc:spChg chg="mod">
          <ac:chgData name="신주용" userId="6564ea98-62ab-4aab-8b8b-1a037796269d" providerId="ADAL" clId="{811943C2-0B1C-4EA9-82ED-F46F187162BF}" dt="2024-10-02T06:49:04.334" v="813"/>
          <ac:spMkLst>
            <pc:docMk/>
            <pc:sldMk cId="334243707" sldId="279"/>
            <ac:spMk id="40" creationId="{6210068A-3E14-28DA-D27F-308C7254AE27}"/>
          </ac:spMkLst>
        </pc:spChg>
        <pc:spChg chg="add mod">
          <ac:chgData name="신주용" userId="6564ea98-62ab-4aab-8b8b-1a037796269d" providerId="ADAL" clId="{811943C2-0B1C-4EA9-82ED-F46F187162BF}" dt="2024-10-02T06:44:19.578" v="691" actId="164"/>
          <ac:spMkLst>
            <pc:docMk/>
            <pc:sldMk cId="334243707" sldId="279"/>
            <ac:spMk id="41" creationId="{9037A1E2-2077-87DF-9D85-BEDBB557DA1E}"/>
          </ac:spMkLst>
        </pc:spChg>
        <pc:spChg chg="mod">
          <ac:chgData name="신주용" userId="6564ea98-62ab-4aab-8b8b-1a037796269d" providerId="ADAL" clId="{811943C2-0B1C-4EA9-82ED-F46F187162BF}" dt="2024-10-02T06:49:04.334" v="813"/>
          <ac:spMkLst>
            <pc:docMk/>
            <pc:sldMk cId="334243707" sldId="279"/>
            <ac:spMk id="42" creationId="{53DC1C6F-482C-0F92-398C-620722A7A28D}"/>
          </ac:spMkLst>
        </pc:spChg>
        <pc:spChg chg="mod">
          <ac:chgData name="신주용" userId="6564ea98-62ab-4aab-8b8b-1a037796269d" providerId="ADAL" clId="{811943C2-0B1C-4EA9-82ED-F46F187162BF}" dt="2024-10-02T06:44:15.929" v="690"/>
          <ac:spMkLst>
            <pc:docMk/>
            <pc:sldMk cId="334243707" sldId="279"/>
            <ac:spMk id="45" creationId="{53DC1C6F-482C-0F92-398C-620722A7A28D}"/>
          </ac:spMkLst>
        </pc:spChg>
        <pc:spChg chg="mod">
          <ac:chgData name="신주용" userId="6564ea98-62ab-4aab-8b8b-1a037796269d" providerId="ADAL" clId="{811943C2-0B1C-4EA9-82ED-F46F187162BF}" dt="2024-10-02T06:44:15.929" v="690"/>
          <ac:spMkLst>
            <pc:docMk/>
            <pc:sldMk cId="334243707" sldId="279"/>
            <ac:spMk id="48" creationId="{6210068A-3E14-28DA-D27F-308C7254AE27}"/>
          </ac:spMkLst>
        </pc:spChg>
        <pc:spChg chg="mod">
          <ac:chgData name="신주용" userId="6564ea98-62ab-4aab-8b8b-1a037796269d" providerId="ADAL" clId="{811943C2-0B1C-4EA9-82ED-F46F187162BF}" dt="2024-10-02T06:49:49.188" v="838"/>
          <ac:spMkLst>
            <pc:docMk/>
            <pc:sldMk cId="334243707" sldId="279"/>
            <ac:spMk id="49" creationId="{3E5F611D-7826-ED9C-5AC8-CECE6E0E9BA7}"/>
          </ac:spMkLst>
        </pc:spChg>
        <pc:spChg chg="mod">
          <ac:chgData name="신주용" userId="6564ea98-62ab-4aab-8b8b-1a037796269d" providerId="ADAL" clId="{811943C2-0B1C-4EA9-82ED-F46F187162BF}" dt="2024-10-02T06:44:15.929" v="690"/>
          <ac:spMkLst>
            <pc:docMk/>
            <pc:sldMk cId="334243707" sldId="279"/>
            <ac:spMk id="51" creationId="{0AEC6041-8530-EC57-2320-F7D976BBA7C2}"/>
          </ac:spMkLst>
        </pc:spChg>
        <pc:spChg chg="mod">
          <ac:chgData name="신주용" userId="6564ea98-62ab-4aab-8b8b-1a037796269d" providerId="ADAL" clId="{811943C2-0B1C-4EA9-82ED-F46F187162BF}" dt="2024-10-02T06:49:49.188" v="838"/>
          <ac:spMkLst>
            <pc:docMk/>
            <pc:sldMk cId="334243707" sldId="279"/>
            <ac:spMk id="51" creationId="{9BB4BA2B-8CD3-0FF9-C044-6A46D49B9F15}"/>
          </ac:spMkLst>
        </pc:spChg>
        <pc:spChg chg="add mod">
          <ac:chgData name="신주용" userId="6564ea98-62ab-4aab-8b8b-1a037796269d" providerId="ADAL" clId="{811943C2-0B1C-4EA9-82ED-F46F187162BF}" dt="2024-10-02T06:44:19.578" v="691" actId="164"/>
          <ac:spMkLst>
            <pc:docMk/>
            <pc:sldMk cId="334243707" sldId="279"/>
            <ac:spMk id="52" creationId="{3E5F611D-7826-ED9C-5AC8-CECE6E0E9BA7}"/>
          </ac:spMkLst>
        </pc:spChg>
        <pc:spChg chg="mod">
          <ac:chgData name="신주용" userId="6564ea98-62ab-4aab-8b8b-1a037796269d" providerId="ADAL" clId="{811943C2-0B1C-4EA9-82ED-F46F187162BF}" dt="2024-10-02T06:49:49.188" v="838"/>
          <ac:spMkLst>
            <pc:docMk/>
            <pc:sldMk cId="334243707" sldId="279"/>
            <ac:spMk id="52" creationId="{9037A1E2-2077-87DF-9D85-BEDBB557DA1E}"/>
          </ac:spMkLst>
        </pc:spChg>
        <pc:spChg chg="mod">
          <ac:chgData name="신주용" userId="6564ea98-62ab-4aab-8b8b-1a037796269d" providerId="ADAL" clId="{811943C2-0B1C-4EA9-82ED-F46F187162BF}" dt="2024-10-02T06:49:49.188" v="838"/>
          <ac:spMkLst>
            <pc:docMk/>
            <pc:sldMk cId="334243707" sldId="279"/>
            <ac:spMk id="54" creationId="{3FAAC1E8-A350-2BBA-BC1D-73AEF863ADC1}"/>
          </ac:spMkLst>
        </pc:spChg>
        <pc:spChg chg="mod">
          <ac:chgData name="신주용" userId="6564ea98-62ab-4aab-8b8b-1a037796269d" providerId="ADAL" clId="{811943C2-0B1C-4EA9-82ED-F46F187162BF}" dt="2024-10-02T06:44:15.929" v="690"/>
          <ac:spMkLst>
            <pc:docMk/>
            <pc:sldMk cId="334243707" sldId="279"/>
            <ac:spMk id="55" creationId="{3FAAC1E8-A350-2BBA-BC1D-73AEF863ADC1}"/>
          </ac:spMkLst>
        </pc:spChg>
        <pc:spChg chg="mod">
          <ac:chgData name="신주용" userId="6564ea98-62ab-4aab-8b8b-1a037796269d" providerId="ADAL" clId="{811943C2-0B1C-4EA9-82ED-F46F187162BF}" dt="2024-10-02T06:49:49.188" v="838"/>
          <ac:spMkLst>
            <pc:docMk/>
            <pc:sldMk cId="334243707" sldId="279"/>
            <ac:spMk id="56" creationId="{0AEC6041-8530-EC57-2320-F7D976BBA7C2}"/>
          </ac:spMkLst>
        </pc:spChg>
        <pc:spChg chg="mod ord topLvl">
          <ac:chgData name="신주용" userId="6564ea98-62ab-4aab-8b8b-1a037796269d" providerId="ADAL" clId="{811943C2-0B1C-4EA9-82ED-F46F187162BF}" dt="2024-10-02T06:48:47.239" v="805" actId="164"/>
          <ac:spMkLst>
            <pc:docMk/>
            <pc:sldMk cId="334243707" sldId="279"/>
            <ac:spMk id="58" creationId="{9BB4BA2B-8CD3-0FF9-C044-6A46D49B9F15}"/>
          </ac:spMkLst>
        </pc:spChg>
        <pc:spChg chg="mod topLvl">
          <ac:chgData name="신주용" userId="6564ea98-62ab-4aab-8b8b-1a037796269d" providerId="ADAL" clId="{811943C2-0B1C-4EA9-82ED-F46F187162BF}" dt="2024-10-02T06:48:47.239" v="805" actId="164"/>
          <ac:spMkLst>
            <pc:docMk/>
            <pc:sldMk cId="334243707" sldId="279"/>
            <ac:spMk id="60" creationId="{9037A1E2-2077-87DF-9D85-BEDBB557DA1E}"/>
          </ac:spMkLst>
        </pc:spChg>
        <pc:spChg chg="mod topLvl">
          <ac:chgData name="신주용" userId="6564ea98-62ab-4aab-8b8b-1a037796269d" providerId="ADAL" clId="{811943C2-0B1C-4EA9-82ED-F46F187162BF}" dt="2024-10-02T06:48:47.239" v="805" actId="164"/>
          <ac:spMkLst>
            <pc:docMk/>
            <pc:sldMk cId="334243707" sldId="279"/>
            <ac:spMk id="65" creationId="{3E5F611D-7826-ED9C-5AC8-CECE6E0E9BA7}"/>
          </ac:spMkLst>
        </pc:spChg>
        <pc:spChg chg="mod">
          <ac:chgData name="신주용" userId="6564ea98-62ab-4aab-8b8b-1a037796269d" providerId="ADAL" clId="{811943C2-0B1C-4EA9-82ED-F46F187162BF}" dt="2024-10-02T06:48:03.572" v="790" actId="165"/>
          <ac:spMkLst>
            <pc:docMk/>
            <pc:sldMk cId="334243707" sldId="279"/>
            <ac:spMk id="68" creationId="{3FAAC1E8-A350-2BBA-BC1D-73AEF863ADC1}"/>
          </ac:spMkLst>
        </pc:spChg>
        <pc:spChg chg="mod">
          <ac:chgData name="신주용" userId="6564ea98-62ab-4aab-8b8b-1a037796269d" providerId="ADAL" clId="{811943C2-0B1C-4EA9-82ED-F46F187162BF}" dt="2024-10-02T06:48:03.572" v="790" actId="165"/>
          <ac:spMkLst>
            <pc:docMk/>
            <pc:sldMk cId="334243707" sldId="279"/>
            <ac:spMk id="70" creationId="{0AEC6041-8530-EC57-2320-F7D976BBA7C2}"/>
          </ac:spMkLst>
        </pc:spChg>
        <pc:spChg chg="mod">
          <ac:chgData name="신주용" userId="6564ea98-62ab-4aab-8b8b-1a037796269d" providerId="ADAL" clId="{811943C2-0B1C-4EA9-82ED-F46F187162BF}" dt="2024-10-02T06:48:03.572" v="790" actId="165"/>
          <ac:spMkLst>
            <pc:docMk/>
            <pc:sldMk cId="334243707" sldId="279"/>
            <ac:spMk id="72" creationId="{6210068A-3E14-28DA-D27F-308C7254AE27}"/>
          </ac:spMkLst>
        </pc:spChg>
        <pc:spChg chg="mod">
          <ac:chgData name="신주용" userId="6564ea98-62ab-4aab-8b8b-1a037796269d" providerId="ADAL" clId="{811943C2-0B1C-4EA9-82ED-F46F187162BF}" dt="2024-10-02T06:48:03.572" v="790" actId="165"/>
          <ac:spMkLst>
            <pc:docMk/>
            <pc:sldMk cId="334243707" sldId="279"/>
            <ac:spMk id="74" creationId="{53DC1C6F-482C-0F92-398C-620722A7A28D}"/>
          </ac:spMkLst>
        </pc:spChg>
        <pc:spChg chg="mod">
          <ac:chgData name="신주용" userId="6564ea98-62ab-4aab-8b8b-1a037796269d" providerId="ADAL" clId="{811943C2-0B1C-4EA9-82ED-F46F187162BF}" dt="2024-10-02T06:49:49.188" v="838"/>
          <ac:spMkLst>
            <pc:docMk/>
            <pc:sldMk cId="334243707" sldId="279"/>
            <ac:spMk id="76" creationId="{6210068A-3E14-28DA-D27F-308C7254AE27}"/>
          </ac:spMkLst>
        </pc:spChg>
        <pc:spChg chg="mod">
          <ac:chgData name="신주용" userId="6564ea98-62ab-4aab-8b8b-1a037796269d" providerId="ADAL" clId="{811943C2-0B1C-4EA9-82ED-F46F187162BF}" dt="2024-10-02T06:49:49.188" v="838"/>
          <ac:spMkLst>
            <pc:docMk/>
            <pc:sldMk cId="334243707" sldId="279"/>
            <ac:spMk id="78" creationId="{53DC1C6F-482C-0F92-398C-620722A7A28D}"/>
          </ac:spMkLst>
        </pc:spChg>
        <pc:grpChg chg="add mod">
          <ac:chgData name="신주용" userId="6564ea98-62ab-4aab-8b8b-1a037796269d" providerId="ADAL" clId="{811943C2-0B1C-4EA9-82ED-F46F187162BF}" dt="2024-10-02T06:43:59.239" v="685" actId="1076"/>
          <ac:grpSpMkLst>
            <pc:docMk/>
            <pc:sldMk cId="334243707" sldId="279"/>
            <ac:grpSpMk id="6" creationId="{467C26EB-0161-6AA5-7FA1-3EC0E2A0A4D4}"/>
          </ac:grpSpMkLst>
        </pc:grpChg>
        <pc:grpChg chg="add del mod">
          <ac:chgData name="신주용" userId="6564ea98-62ab-4aab-8b8b-1a037796269d" providerId="ADAL" clId="{811943C2-0B1C-4EA9-82ED-F46F187162BF}" dt="2024-10-02T06:48:48.545" v="806" actId="21"/>
          <ac:grpSpMkLst>
            <pc:docMk/>
            <pc:sldMk cId="334243707" sldId="279"/>
            <ac:grpSpMk id="7" creationId="{24F40A5B-A222-6AD8-A2C6-09B34F0B0883}"/>
          </ac:grpSpMkLst>
        </pc:grpChg>
        <pc:grpChg chg="add mod">
          <ac:chgData name="신주용" userId="6564ea98-62ab-4aab-8b8b-1a037796269d" providerId="ADAL" clId="{811943C2-0B1C-4EA9-82ED-F46F187162BF}" dt="2024-10-02T06:50:28.184" v="854" actId="1036"/>
          <ac:grpSpMkLst>
            <pc:docMk/>
            <pc:sldMk cId="334243707" sldId="279"/>
            <ac:grpSpMk id="8" creationId="{C32C8C49-4D3E-AB62-4320-A3219658F537}"/>
          </ac:grpSpMkLst>
        </pc:grpChg>
        <pc:grpChg chg="add del mod">
          <ac:chgData name="신주용" userId="6564ea98-62ab-4aab-8b8b-1a037796269d" providerId="ADAL" clId="{811943C2-0B1C-4EA9-82ED-F46F187162BF}" dt="2024-10-02T06:49:18.575" v="817" actId="21"/>
          <ac:grpSpMkLst>
            <pc:docMk/>
            <pc:sldMk cId="334243707" sldId="279"/>
            <ac:grpSpMk id="9" creationId="{24F40A5B-A222-6AD8-A2C6-09B34F0B0883}"/>
          </ac:grpSpMkLst>
        </pc:grpChg>
        <pc:grpChg chg="add mod">
          <ac:chgData name="신주용" userId="6564ea98-62ab-4aab-8b8b-1a037796269d" providerId="ADAL" clId="{811943C2-0B1C-4EA9-82ED-F46F187162BF}" dt="2024-10-02T06:43:59.239" v="685" actId="1076"/>
          <ac:grpSpMkLst>
            <pc:docMk/>
            <pc:sldMk cId="334243707" sldId="279"/>
            <ac:grpSpMk id="9" creationId="{258F691E-089F-18C7-0D32-97325F623C00}"/>
          </ac:grpSpMkLst>
        </pc:grpChg>
        <pc:grpChg chg="add mod">
          <ac:chgData name="신주용" userId="6564ea98-62ab-4aab-8b8b-1a037796269d" providerId="ADAL" clId="{811943C2-0B1C-4EA9-82ED-F46F187162BF}" dt="2024-10-02T06:43:59.239" v="685" actId="1076"/>
          <ac:grpSpMkLst>
            <pc:docMk/>
            <pc:sldMk cId="334243707" sldId="279"/>
            <ac:grpSpMk id="12" creationId="{3F67F3DB-2B95-D319-7551-31B3B3684FE8}"/>
          </ac:grpSpMkLst>
        </pc:grpChg>
        <pc:grpChg chg="mod">
          <ac:chgData name="신주용" userId="6564ea98-62ab-4aab-8b8b-1a037796269d" providerId="ADAL" clId="{811943C2-0B1C-4EA9-82ED-F46F187162BF}" dt="2024-10-02T06:49:04.334" v="813"/>
          <ac:grpSpMkLst>
            <pc:docMk/>
            <pc:sldMk cId="334243707" sldId="279"/>
            <ac:grpSpMk id="13" creationId="{0D62D071-7354-1E24-9F63-F2B477E3BD23}"/>
          </ac:grpSpMkLst>
        </pc:grpChg>
        <pc:grpChg chg="mod">
          <ac:chgData name="신주용" userId="6564ea98-62ab-4aab-8b8b-1a037796269d" providerId="ADAL" clId="{811943C2-0B1C-4EA9-82ED-F46F187162BF}" dt="2024-10-02T06:49:04.334" v="813"/>
          <ac:grpSpMkLst>
            <pc:docMk/>
            <pc:sldMk cId="334243707" sldId="279"/>
            <ac:grpSpMk id="14" creationId="{65CD1BBD-5D49-54F3-AF22-1D7D7CCF0041}"/>
          </ac:grpSpMkLst>
        </pc:grpChg>
        <pc:grpChg chg="add mod">
          <ac:chgData name="신주용" userId="6564ea98-62ab-4aab-8b8b-1a037796269d" providerId="ADAL" clId="{811943C2-0B1C-4EA9-82ED-F46F187162BF}" dt="2024-10-02T06:43:59.239" v="685" actId="1076"/>
          <ac:grpSpMkLst>
            <pc:docMk/>
            <pc:sldMk cId="334243707" sldId="279"/>
            <ac:grpSpMk id="15" creationId="{5A1FE703-AAFB-97D4-3FE3-4320CBDC8377}"/>
          </ac:grpSpMkLst>
        </pc:grpChg>
        <pc:grpChg chg="mod">
          <ac:chgData name="신주용" userId="6564ea98-62ab-4aab-8b8b-1a037796269d" providerId="ADAL" clId="{811943C2-0B1C-4EA9-82ED-F46F187162BF}" dt="2024-10-02T06:49:04.334" v="813"/>
          <ac:grpSpMkLst>
            <pc:docMk/>
            <pc:sldMk cId="334243707" sldId="279"/>
            <ac:grpSpMk id="15" creationId="{D822EC75-AA99-C562-87E9-7DBEACBDC5EB}"/>
          </ac:grpSpMkLst>
        </pc:grpChg>
        <pc:grpChg chg="mod">
          <ac:chgData name="신주용" userId="6564ea98-62ab-4aab-8b8b-1a037796269d" providerId="ADAL" clId="{811943C2-0B1C-4EA9-82ED-F46F187162BF}" dt="2024-10-02T06:49:04.334" v="813"/>
          <ac:grpSpMkLst>
            <pc:docMk/>
            <pc:sldMk cId="334243707" sldId="279"/>
            <ac:grpSpMk id="17" creationId="{F6AC69E3-D44E-D936-1D07-96AFDE11F689}"/>
          </ac:grpSpMkLst>
        </pc:grpChg>
        <pc:grpChg chg="add mod">
          <ac:chgData name="신주용" userId="6564ea98-62ab-4aab-8b8b-1a037796269d" providerId="ADAL" clId="{811943C2-0B1C-4EA9-82ED-F46F187162BF}" dt="2024-10-02T06:43:59.239" v="685" actId="1076"/>
          <ac:grpSpMkLst>
            <pc:docMk/>
            <pc:sldMk cId="334243707" sldId="279"/>
            <ac:grpSpMk id="18" creationId="{FED1C627-23A2-B928-984A-2A2828185BCE}"/>
          </ac:grpSpMkLst>
        </pc:grpChg>
        <pc:grpChg chg="add del mod topLvl">
          <ac:chgData name="신주용" userId="6564ea98-62ab-4aab-8b8b-1a037796269d" providerId="ADAL" clId="{811943C2-0B1C-4EA9-82ED-F46F187162BF}" dt="2024-10-02T06:46:35.694" v="779" actId="165"/>
          <ac:grpSpMkLst>
            <pc:docMk/>
            <pc:sldMk cId="334243707" sldId="279"/>
            <ac:grpSpMk id="22" creationId="{A2D25656-B40F-E372-16D6-3B094923599D}"/>
          </ac:grpSpMkLst>
        </pc:grpChg>
        <pc:grpChg chg="add del mod topLvl">
          <ac:chgData name="신주용" userId="6564ea98-62ab-4aab-8b8b-1a037796269d" providerId="ADAL" clId="{811943C2-0B1C-4EA9-82ED-F46F187162BF}" dt="2024-10-02T06:46:33.643" v="778" actId="165"/>
          <ac:grpSpMkLst>
            <pc:docMk/>
            <pc:sldMk cId="334243707" sldId="279"/>
            <ac:grpSpMk id="25" creationId="{DB66466B-97A6-2DDD-40F4-6024669EE738}"/>
          </ac:grpSpMkLst>
        </pc:grpChg>
        <pc:grpChg chg="add del mod topLvl">
          <ac:chgData name="신주용" userId="6564ea98-62ab-4aab-8b8b-1a037796269d" providerId="ADAL" clId="{811943C2-0B1C-4EA9-82ED-F46F187162BF}" dt="2024-10-02T06:48:53.174" v="808" actId="164"/>
          <ac:grpSpMkLst>
            <pc:docMk/>
            <pc:sldMk cId="334243707" sldId="279"/>
            <ac:grpSpMk id="28" creationId="{C3383725-60D6-B75C-8AB6-F80C785D9002}"/>
          </ac:grpSpMkLst>
        </pc:grpChg>
        <pc:grpChg chg="add mod topLvl">
          <ac:chgData name="신주용" userId="6564ea98-62ab-4aab-8b8b-1a037796269d" providerId="ADAL" clId="{811943C2-0B1C-4EA9-82ED-F46F187162BF}" dt="2024-10-02T06:48:53.174" v="808" actId="164"/>
          <ac:grpSpMkLst>
            <pc:docMk/>
            <pc:sldMk cId="334243707" sldId="279"/>
            <ac:grpSpMk id="31" creationId="{D41DBF00-1CD3-A1EA-EE02-1107F8997515}"/>
          </ac:grpSpMkLst>
        </pc:grpChg>
        <pc:grpChg chg="add mod topLvl">
          <ac:chgData name="신주용" userId="6564ea98-62ab-4aab-8b8b-1a037796269d" providerId="ADAL" clId="{811943C2-0B1C-4EA9-82ED-F46F187162BF}" dt="2024-10-02T06:48:53.174" v="808" actId="164"/>
          <ac:grpSpMkLst>
            <pc:docMk/>
            <pc:sldMk cId="334243707" sldId="279"/>
            <ac:grpSpMk id="34" creationId="{DAB2C4FE-663E-64E7-9EA0-96B2A5382289}"/>
          </ac:grpSpMkLst>
        </pc:grpChg>
        <pc:grpChg chg="add del mod">
          <ac:chgData name="신주용" userId="6564ea98-62ab-4aab-8b8b-1a037796269d" providerId="ADAL" clId="{811943C2-0B1C-4EA9-82ED-F46F187162BF}" dt="2024-10-02T06:45:09.162" v="730" actId="165"/>
          <ac:grpSpMkLst>
            <pc:docMk/>
            <pc:sldMk cId="334243707" sldId="279"/>
            <ac:grpSpMk id="38" creationId="{97456246-FC2A-25D4-EF15-0509EB6E53B1}"/>
          </ac:grpSpMkLst>
        </pc:grpChg>
        <pc:grpChg chg="add mod">
          <ac:chgData name="신주용" userId="6564ea98-62ab-4aab-8b8b-1a037796269d" providerId="ADAL" clId="{811943C2-0B1C-4EA9-82ED-F46F187162BF}" dt="2024-10-02T06:44:19.578" v="691" actId="164"/>
          <ac:grpSpMkLst>
            <pc:docMk/>
            <pc:sldMk cId="334243707" sldId="279"/>
            <ac:grpSpMk id="43" creationId="{0D62D071-7354-1E24-9F63-F2B477E3BD23}"/>
          </ac:grpSpMkLst>
        </pc:grpChg>
        <pc:grpChg chg="add del mod">
          <ac:chgData name="신주용" userId="6564ea98-62ab-4aab-8b8b-1a037796269d" providerId="ADAL" clId="{811943C2-0B1C-4EA9-82ED-F46F187162BF}" dt="2024-10-02T06:50:31.796" v="855" actId="21"/>
          <ac:grpSpMkLst>
            <pc:docMk/>
            <pc:sldMk cId="334243707" sldId="279"/>
            <ac:grpSpMk id="43" creationId="{24F40A5B-A222-6AD8-A2C6-09B34F0B0883}"/>
          </ac:grpSpMkLst>
        </pc:grpChg>
        <pc:grpChg chg="mod">
          <ac:chgData name="신주용" userId="6564ea98-62ab-4aab-8b8b-1a037796269d" providerId="ADAL" clId="{811943C2-0B1C-4EA9-82ED-F46F187162BF}" dt="2024-10-02T06:49:49.188" v="838"/>
          <ac:grpSpMkLst>
            <pc:docMk/>
            <pc:sldMk cId="334243707" sldId="279"/>
            <ac:grpSpMk id="46" creationId="{0D62D071-7354-1E24-9F63-F2B477E3BD23}"/>
          </ac:grpSpMkLst>
        </pc:grpChg>
        <pc:grpChg chg="add mod">
          <ac:chgData name="신주용" userId="6564ea98-62ab-4aab-8b8b-1a037796269d" providerId="ADAL" clId="{811943C2-0B1C-4EA9-82ED-F46F187162BF}" dt="2024-10-02T06:44:19.578" v="691" actId="164"/>
          <ac:grpSpMkLst>
            <pc:docMk/>
            <pc:sldMk cId="334243707" sldId="279"/>
            <ac:grpSpMk id="46" creationId="{65CD1BBD-5D49-54F3-AF22-1D7D7CCF0041}"/>
          </ac:grpSpMkLst>
        </pc:grpChg>
        <pc:grpChg chg="mod">
          <ac:chgData name="신주용" userId="6564ea98-62ab-4aab-8b8b-1a037796269d" providerId="ADAL" clId="{811943C2-0B1C-4EA9-82ED-F46F187162BF}" dt="2024-10-02T06:49:49.188" v="838"/>
          <ac:grpSpMkLst>
            <pc:docMk/>
            <pc:sldMk cId="334243707" sldId="279"/>
            <ac:grpSpMk id="47" creationId="{65CD1BBD-5D49-54F3-AF22-1D7D7CCF0041}"/>
          </ac:grpSpMkLst>
        </pc:grpChg>
        <pc:grpChg chg="mod">
          <ac:chgData name="신주용" userId="6564ea98-62ab-4aab-8b8b-1a037796269d" providerId="ADAL" clId="{811943C2-0B1C-4EA9-82ED-F46F187162BF}" dt="2024-10-02T06:49:49.188" v="838"/>
          <ac:grpSpMkLst>
            <pc:docMk/>
            <pc:sldMk cId="334243707" sldId="279"/>
            <ac:grpSpMk id="48" creationId="{D822EC75-AA99-C562-87E9-7DBEACBDC5EB}"/>
          </ac:grpSpMkLst>
        </pc:grpChg>
        <pc:grpChg chg="add mod">
          <ac:chgData name="신주용" userId="6564ea98-62ab-4aab-8b8b-1a037796269d" providerId="ADAL" clId="{811943C2-0B1C-4EA9-82ED-F46F187162BF}" dt="2024-10-02T06:44:19.578" v="691" actId="164"/>
          <ac:grpSpMkLst>
            <pc:docMk/>
            <pc:sldMk cId="334243707" sldId="279"/>
            <ac:grpSpMk id="49" creationId="{D822EC75-AA99-C562-87E9-7DBEACBDC5EB}"/>
          </ac:grpSpMkLst>
        </pc:grpChg>
        <pc:grpChg chg="mod">
          <ac:chgData name="신주용" userId="6564ea98-62ab-4aab-8b8b-1a037796269d" providerId="ADAL" clId="{811943C2-0B1C-4EA9-82ED-F46F187162BF}" dt="2024-10-02T06:49:49.188" v="838"/>
          <ac:grpSpMkLst>
            <pc:docMk/>
            <pc:sldMk cId="334243707" sldId="279"/>
            <ac:grpSpMk id="50" creationId="{F6AC69E3-D44E-D936-1D07-96AFDE11F689}"/>
          </ac:grpSpMkLst>
        </pc:grpChg>
        <pc:grpChg chg="add mod">
          <ac:chgData name="신주용" userId="6564ea98-62ab-4aab-8b8b-1a037796269d" providerId="ADAL" clId="{811943C2-0B1C-4EA9-82ED-F46F187162BF}" dt="2024-10-02T06:44:19.578" v="691" actId="164"/>
          <ac:grpSpMkLst>
            <pc:docMk/>
            <pc:sldMk cId="334243707" sldId="279"/>
            <ac:grpSpMk id="53" creationId="{F6AC69E3-D44E-D936-1D07-96AFDE11F689}"/>
          </ac:grpSpMkLst>
        </pc:grpChg>
        <pc:grpChg chg="add del mod">
          <ac:chgData name="신주용" userId="6564ea98-62ab-4aab-8b8b-1a037796269d" providerId="ADAL" clId="{811943C2-0B1C-4EA9-82ED-F46F187162BF}" dt="2024-10-02T06:44:29.698" v="695" actId="21"/>
          <ac:grpSpMkLst>
            <pc:docMk/>
            <pc:sldMk cId="334243707" sldId="279"/>
            <ac:grpSpMk id="56" creationId="{9BCCBCB7-7AFC-87A2-BE2A-A9E7BD4B409C}"/>
          </ac:grpSpMkLst>
        </pc:grpChg>
        <pc:grpChg chg="add del mod">
          <ac:chgData name="신주용" userId="6564ea98-62ab-4aab-8b8b-1a037796269d" providerId="ADAL" clId="{811943C2-0B1C-4EA9-82ED-F46F187162BF}" dt="2024-10-02T06:48:03.572" v="790" actId="165"/>
          <ac:grpSpMkLst>
            <pc:docMk/>
            <pc:sldMk cId="334243707" sldId="279"/>
            <ac:grpSpMk id="57" creationId="{9BCCBCB7-7AFC-87A2-BE2A-A9E7BD4B409C}"/>
          </ac:grpSpMkLst>
        </pc:grpChg>
        <pc:grpChg chg="mod topLvl">
          <ac:chgData name="신주용" userId="6564ea98-62ab-4aab-8b8b-1a037796269d" providerId="ADAL" clId="{811943C2-0B1C-4EA9-82ED-F46F187162BF}" dt="2024-10-02T06:48:47.239" v="805" actId="164"/>
          <ac:grpSpMkLst>
            <pc:docMk/>
            <pc:sldMk cId="334243707" sldId="279"/>
            <ac:grpSpMk id="62" creationId="{0D62D071-7354-1E24-9F63-F2B477E3BD23}"/>
          </ac:grpSpMkLst>
        </pc:grpChg>
        <pc:grpChg chg="mod topLvl">
          <ac:chgData name="신주용" userId="6564ea98-62ab-4aab-8b8b-1a037796269d" providerId="ADAL" clId="{811943C2-0B1C-4EA9-82ED-F46F187162BF}" dt="2024-10-02T06:48:47.239" v="805" actId="164"/>
          <ac:grpSpMkLst>
            <pc:docMk/>
            <pc:sldMk cId="334243707" sldId="279"/>
            <ac:grpSpMk id="63" creationId="{65CD1BBD-5D49-54F3-AF22-1D7D7CCF0041}"/>
          </ac:grpSpMkLst>
        </pc:grpChg>
        <pc:grpChg chg="mod topLvl">
          <ac:chgData name="신주용" userId="6564ea98-62ab-4aab-8b8b-1a037796269d" providerId="ADAL" clId="{811943C2-0B1C-4EA9-82ED-F46F187162BF}" dt="2024-10-02T06:48:47.239" v="805" actId="164"/>
          <ac:grpSpMkLst>
            <pc:docMk/>
            <pc:sldMk cId="334243707" sldId="279"/>
            <ac:grpSpMk id="64" creationId="{D822EC75-AA99-C562-87E9-7DBEACBDC5EB}"/>
          </ac:grpSpMkLst>
        </pc:grpChg>
        <pc:grpChg chg="mod topLvl">
          <ac:chgData name="신주용" userId="6564ea98-62ab-4aab-8b8b-1a037796269d" providerId="ADAL" clId="{811943C2-0B1C-4EA9-82ED-F46F187162BF}" dt="2024-10-02T06:48:47.239" v="805" actId="164"/>
          <ac:grpSpMkLst>
            <pc:docMk/>
            <pc:sldMk cId="334243707" sldId="279"/>
            <ac:grpSpMk id="66" creationId="{F6AC69E3-D44E-D936-1D07-96AFDE11F689}"/>
          </ac:grpSpMkLst>
        </pc:grpChg>
        <pc:picChg chg="add del mod">
          <ac:chgData name="신주용" userId="6564ea98-62ab-4aab-8b8b-1a037796269d" providerId="ADAL" clId="{811943C2-0B1C-4EA9-82ED-F46F187162BF}" dt="2024-10-02T07:28:44.051" v="1468" actId="21"/>
          <ac:picMkLst>
            <pc:docMk/>
            <pc:sldMk cId="334243707" sldId="279"/>
            <ac:picMk id="1026" creationId="{BBDCBB19-9091-AF3E-12AF-66E4669B1F59}"/>
          </ac:picMkLst>
        </pc:picChg>
        <pc:cxnChg chg="mod">
          <ac:chgData name="신주용" userId="6564ea98-62ab-4aab-8b8b-1a037796269d" providerId="ADAL" clId="{811943C2-0B1C-4EA9-82ED-F46F187162BF}" dt="2024-10-02T06:43:53.450" v="683"/>
          <ac:cxnSpMkLst>
            <pc:docMk/>
            <pc:sldMk cId="334243707" sldId="279"/>
            <ac:cxnSpMk id="8" creationId="{1E06B68B-F6DB-4F92-95F0-46EB0A16B184}"/>
          </ac:cxnSpMkLst>
        </pc:cxnChg>
        <pc:cxnChg chg="mod">
          <ac:chgData name="신주용" userId="6564ea98-62ab-4aab-8b8b-1a037796269d" providerId="ADAL" clId="{811943C2-0B1C-4EA9-82ED-F46F187162BF}" dt="2024-10-02T06:49:04.334" v="813"/>
          <ac:cxnSpMkLst>
            <pc:docMk/>
            <pc:sldMk cId="334243707" sldId="279"/>
            <ac:cxnSpMk id="10" creationId="{879B449E-02D5-A006-8F4B-19DC60CB1BF1}"/>
          </ac:cxnSpMkLst>
        </pc:cxnChg>
        <pc:cxnChg chg="mod">
          <ac:chgData name="신주용" userId="6564ea98-62ab-4aab-8b8b-1a037796269d" providerId="ADAL" clId="{811943C2-0B1C-4EA9-82ED-F46F187162BF}" dt="2024-10-02T06:43:53.450" v="683"/>
          <ac:cxnSpMkLst>
            <pc:docMk/>
            <pc:sldMk cId="334243707" sldId="279"/>
            <ac:cxnSpMk id="11" creationId="{82D4EA57-C9D1-B74A-57F8-0D17CCD77E8A}"/>
          </ac:cxnSpMkLst>
        </pc:cxnChg>
        <pc:cxnChg chg="mod">
          <ac:chgData name="신주용" userId="6564ea98-62ab-4aab-8b8b-1a037796269d" providerId="ADAL" clId="{811943C2-0B1C-4EA9-82ED-F46F187162BF}" dt="2024-10-02T06:49:04.334" v="813"/>
          <ac:cxnSpMkLst>
            <pc:docMk/>
            <pc:sldMk cId="334243707" sldId="279"/>
            <ac:cxnSpMk id="12" creationId="{0C32566C-3627-7C52-0101-9470FFF827B5}"/>
          </ac:cxnSpMkLst>
        </pc:cxnChg>
        <pc:cxnChg chg="mod">
          <ac:chgData name="신주용" userId="6564ea98-62ab-4aab-8b8b-1a037796269d" providerId="ADAL" clId="{811943C2-0B1C-4EA9-82ED-F46F187162BF}" dt="2024-10-02T06:43:53.450" v="683"/>
          <ac:cxnSpMkLst>
            <pc:docMk/>
            <pc:sldMk cId="334243707" sldId="279"/>
            <ac:cxnSpMk id="13" creationId="{11C7DEF6-4785-1136-833C-38A7EB7A4F88}"/>
          </ac:cxnSpMkLst>
        </pc:cxnChg>
        <pc:cxnChg chg="mod">
          <ac:chgData name="신주용" userId="6564ea98-62ab-4aab-8b8b-1a037796269d" providerId="ADAL" clId="{811943C2-0B1C-4EA9-82ED-F46F187162BF}" dt="2024-10-02T06:43:53.450" v="683"/>
          <ac:cxnSpMkLst>
            <pc:docMk/>
            <pc:sldMk cId="334243707" sldId="279"/>
            <ac:cxnSpMk id="16" creationId="{D1F73F53-7423-C882-05BD-59D62E65252E}"/>
          </ac:cxnSpMkLst>
        </pc:cxnChg>
        <pc:cxnChg chg="mod">
          <ac:chgData name="신주용" userId="6564ea98-62ab-4aab-8b8b-1a037796269d" providerId="ADAL" clId="{811943C2-0B1C-4EA9-82ED-F46F187162BF}" dt="2024-10-02T06:43:53.450" v="683"/>
          <ac:cxnSpMkLst>
            <pc:docMk/>
            <pc:sldMk cId="334243707" sldId="279"/>
            <ac:cxnSpMk id="19" creationId="{2B8B5C34-910D-5F74-6251-862ED955AE37}"/>
          </ac:cxnSpMkLst>
        </pc:cxnChg>
        <pc:cxnChg chg="mod">
          <ac:chgData name="신주용" userId="6564ea98-62ab-4aab-8b8b-1a037796269d" providerId="ADAL" clId="{811943C2-0B1C-4EA9-82ED-F46F187162BF}" dt="2024-10-02T06:49:04.334" v="813"/>
          <ac:cxnSpMkLst>
            <pc:docMk/>
            <pc:sldMk cId="334243707" sldId="279"/>
            <ac:cxnSpMk id="19" creationId="{CAA4BD7F-096F-D65C-2646-25114B29D817}"/>
          </ac:cxnSpMkLst>
        </pc:cxnChg>
        <pc:cxnChg chg="mod">
          <ac:chgData name="신주용" userId="6564ea98-62ab-4aab-8b8b-1a037796269d" providerId="ADAL" clId="{811943C2-0B1C-4EA9-82ED-F46F187162BF}" dt="2024-10-02T06:49:04.334" v="813"/>
          <ac:cxnSpMkLst>
            <pc:docMk/>
            <pc:sldMk cId="334243707" sldId="279"/>
            <ac:cxnSpMk id="21" creationId="{E9155255-9758-39D6-C5EC-4813A09AA807}"/>
          </ac:cxnSpMkLst>
        </pc:cxnChg>
        <pc:cxnChg chg="mod topLvl">
          <ac:chgData name="신주용" userId="6564ea98-62ab-4aab-8b8b-1a037796269d" providerId="ADAL" clId="{811943C2-0B1C-4EA9-82ED-F46F187162BF}" dt="2024-10-02T06:48:53.174" v="808" actId="164"/>
          <ac:cxnSpMkLst>
            <pc:docMk/>
            <pc:sldMk cId="334243707" sldId="279"/>
            <ac:cxnSpMk id="24" creationId="{F1B1E5B2-0C1A-67CB-A2E0-D61BC1B18CC7}"/>
          </ac:cxnSpMkLst>
        </pc:cxnChg>
        <pc:cxnChg chg="mod topLvl">
          <ac:chgData name="신주용" userId="6564ea98-62ab-4aab-8b8b-1a037796269d" providerId="ADAL" clId="{811943C2-0B1C-4EA9-82ED-F46F187162BF}" dt="2024-10-02T06:48:53.174" v="808" actId="164"/>
          <ac:cxnSpMkLst>
            <pc:docMk/>
            <pc:sldMk cId="334243707" sldId="279"/>
            <ac:cxnSpMk id="27" creationId="{C2CA8320-910D-9448-1B5B-080BEEF1A5C0}"/>
          </ac:cxnSpMkLst>
        </pc:cxnChg>
        <pc:cxnChg chg="mod topLvl">
          <ac:chgData name="신주용" userId="6564ea98-62ab-4aab-8b8b-1a037796269d" providerId="ADAL" clId="{811943C2-0B1C-4EA9-82ED-F46F187162BF}" dt="2024-10-02T06:45:09.162" v="730" actId="165"/>
          <ac:cxnSpMkLst>
            <pc:docMk/>
            <pc:sldMk cId="334243707" sldId="279"/>
            <ac:cxnSpMk id="29" creationId="{5E6E7724-83A2-7F4B-C0AA-28A54A098813}"/>
          </ac:cxnSpMkLst>
        </pc:cxnChg>
        <pc:cxnChg chg="mod">
          <ac:chgData name="신주용" userId="6564ea98-62ab-4aab-8b8b-1a037796269d" providerId="ADAL" clId="{811943C2-0B1C-4EA9-82ED-F46F187162BF}" dt="2024-10-02T06:45:09.162" v="730" actId="165"/>
          <ac:cxnSpMkLst>
            <pc:docMk/>
            <pc:sldMk cId="334243707" sldId="279"/>
            <ac:cxnSpMk id="32" creationId="{D03C594A-6AE7-88FB-EF90-1D91D20EC68B}"/>
          </ac:cxnSpMkLst>
        </pc:cxnChg>
        <pc:cxnChg chg="mod">
          <ac:chgData name="신주용" userId="6564ea98-62ab-4aab-8b8b-1a037796269d" providerId="ADAL" clId="{811943C2-0B1C-4EA9-82ED-F46F187162BF}" dt="2024-10-02T06:45:09.162" v="730" actId="165"/>
          <ac:cxnSpMkLst>
            <pc:docMk/>
            <pc:sldMk cId="334243707" sldId="279"/>
            <ac:cxnSpMk id="35" creationId="{2816EA0F-0B49-2EF8-3930-B851CE2634DF}"/>
          </ac:cxnSpMkLst>
        </pc:cxnChg>
        <pc:cxnChg chg="mod">
          <ac:chgData name="신주용" userId="6564ea98-62ab-4aab-8b8b-1a037796269d" providerId="ADAL" clId="{811943C2-0B1C-4EA9-82ED-F46F187162BF}" dt="2024-10-02T06:49:04.334" v="813"/>
          <ac:cxnSpMkLst>
            <pc:docMk/>
            <pc:sldMk cId="334243707" sldId="279"/>
            <ac:cxnSpMk id="39" creationId="{3C167598-0912-628F-29AF-6FF715FD2147}"/>
          </ac:cxnSpMkLst>
        </pc:cxnChg>
        <pc:cxnChg chg="add mod">
          <ac:chgData name="신주용" userId="6564ea98-62ab-4aab-8b8b-1a037796269d" providerId="ADAL" clId="{811943C2-0B1C-4EA9-82ED-F46F187162BF}" dt="2024-10-02T06:44:19.578" v="691" actId="164"/>
          <ac:cxnSpMkLst>
            <pc:docMk/>
            <pc:sldMk cId="334243707" sldId="279"/>
            <ac:cxnSpMk id="40" creationId="{879B449E-02D5-A006-8F4B-19DC60CB1BF1}"/>
          </ac:cxnSpMkLst>
        </pc:cxnChg>
        <pc:cxnChg chg="mod">
          <ac:chgData name="신주용" userId="6564ea98-62ab-4aab-8b8b-1a037796269d" providerId="ADAL" clId="{811943C2-0B1C-4EA9-82ED-F46F187162BF}" dt="2024-10-02T06:49:04.334" v="813"/>
          <ac:cxnSpMkLst>
            <pc:docMk/>
            <pc:sldMk cId="334243707" sldId="279"/>
            <ac:cxnSpMk id="41" creationId="{6D6E33B4-9690-572D-A4CD-1EB80C7EF0B6}"/>
          </ac:cxnSpMkLst>
        </pc:cxnChg>
        <pc:cxnChg chg="add mod">
          <ac:chgData name="신주용" userId="6564ea98-62ab-4aab-8b8b-1a037796269d" providerId="ADAL" clId="{811943C2-0B1C-4EA9-82ED-F46F187162BF}" dt="2024-10-02T06:44:19.578" v="691" actId="164"/>
          <ac:cxnSpMkLst>
            <pc:docMk/>
            <pc:sldMk cId="334243707" sldId="279"/>
            <ac:cxnSpMk id="42" creationId="{0C32566C-3627-7C52-0101-9470FFF827B5}"/>
          </ac:cxnSpMkLst>
        </pc:cxnChg>
        <pc:cxnChg chg="mod">
          <ac:chgData name="신주용" userId="6564ea98-62ab-4aab-8b8b-1a037796269d" providerId="ADAL" clId="{811943C2-0B1C-4EA9-82ED-F46F187162BF}" dt="2024-10-02T06:44:15.929" v="690"/>
          <ac:cxnSpMkLst>
            <pc:docMk/>
            <pc:sldMk cId="334243707" sldId="279"/>
            <ac:cxnSpMk id="44" creationId="{6D6E33B4-9690-572D-A4CD-1EB80C7EF0B6}"/>
          </ac:cxnSpMkLst>
        </pc:cxnChg>
        <pc:cxnChg chg="mod">
          <ac:chgData name="신주용" userId="6564ea98-62ab-4aab-8b8b-1a037796269d" providerId="ADAL" clId="{811943C2-0B1C-4EA9-82ED-F46F187162BF}" dt="2024-10-02T06:49:49.188" v="838"/>
          <ac:cxnSpMkLst>
            <pc:docMk/>
            <pc:sldMk cId="334243707" sldId="279"/>
            <ac:cxnSpMk id="44" creationId="{879B449E-02D5-A006-8F4B-19DC60CB1BF1}"/>
          </ac:cxnSpMkLst>
        </pc:cxnChg>
        <pc:cxnChg chg="mod">
          <ac:chgData name="신주용" userId="6564ea98-62ab-4aab-8b8b-1a037796269d" providerId="ADAL" clId="{811943C2-0B1C-4EA9-82ED-F46F187162BF}" dt="2024-10-02T06:49:49.188" v="838"/>
          <ac:cxnSpMkLst>
            <pc:docMk/>
            <pc:sldMk cId="334243707" sldId="279"/>
            <ac:cxnSpMk id="45" creationId="{0C32566C-3627-7C52-0101-9470FFF827B5}"/>
          </ac:cxnSpMkLst>
        </pc:cxnChg>
        <pc:cxnChg chg="mod">
          <ac:chgData name="신주용" userId="6564ea98-62ab-4aab-8b8b-1a037796269d" providerId="ADAL" clId="{811943C2-0B1C-4EA9-82ED-F46F187162BF}" dt="2024-10-02T06:44:15.929" v="690"/>
          <ac:cxnSpMkLst>
            <pc:docMk/>
            <pc:sldMk cId="334243707" sldId="279"/>
            <ac:cxnSpMk id="47" creationId="{3C167598-0912-628F-29AF-6FF715FD2147}"/>
          </ac:cxnSpMkLst>
        </pc:cxnChg>
        <pc:cxnChg chg="mod">
          <ac:chgData name="신주용" userId="6564ea98-62ab-4aab-8b8b-1a037796269d" providerId="ADAL" clId="{811943C2-0B1C-4EA9-82ED-F46F187162BF}" dt="2024-10-02T06:44:15.929" v="690"/>
          <ac:cxnSpMkLst>
            <pc:docMk/>
            <pc:sldMk cId="334243707" sldId="279"/>
            <ac:cxnSpMk id="50" creationId="{E9155255-9758-39D6-C5EC-4813A09AA807}"/>
          </ac:cxnSpMkLst>
        </pc:cxnChg>
        <pc:cxnChg chg="mod">
          <ac:chgData name="신주용" userId="6564ea98-62ab-4aab-8b8b-1a037796269d" providerId="ADAL" clId="{811943C2-0B1C-4EA9-82ED-F46F187162BF}" dt="2024-10-02T06:49:49.188" v="838"/>
          <ac:cxnSpMkLst>
            <pc:docMk/>
            <pc:sldMk cId="334243707" sldId="279"/>
            <ac:cxnSpMk id="53" creationId="{CAA4BD7F-096F-D65C-2646-25114B29D817}"/>
          </ac:cxnSpMkLst>
        </pc:cxnChg>
        <pc:cxnChg chg="mod">
          <ac:chgData name="신주용" userId="6564ea98-62ab-4aab-8b8b-1a037796269d" providerId="ADAL" clId="{811943C2-0B1C-4EA9-82ED-F46F187162BF}" dt="2024-10-02T06:44:15.929" v="690"/>
          <ac:cxnSpMkLst>
            <pc:docMk/>
            <pc:sldMk cId="334243707" sldId="279"/>
            <ac:cxnSpMk id="54" creationId="{CAA4BD7F-096F-D65C-2646-25114B29D817}"/>
          </ac:cxnSpMkLst>
        </pc:cxnChg>
        <pc:cxnChg chg="mod">
          <ac:chgData name="신주용" userId="6564ea98-62ab-4aab-8b8b-1a037796269d" providerId="ADAL" clId="{811943C2-0B1C-4EA9-82ED-F46F187162BF}" dt="2024-10-02T06:49:49.188" v="838"/>
          <ac:cxnSpMkLst>
            <pc:docMk/>
            <pc:sldMk cId="334243707" sldId="279"/>
            <ac:cxnSpMk id="55" creationId="{E9155255-9758-39D6-C5EC-4813A09AA807}"/>
          </ac:cxnSpMkLst>
        </pc:cxnChg>
        <pc:cxnChg chg="mod topLvl">
          <ac:chgData name="신주용" userId="6564ea98-62ab-4aab-8b8b-1a037796269d" providerId="ADAL" clId="{811943C2-0B1C-4EA9-82ED-F46F187162BF}" dt="2024-10-02T06:48:47.239" v="805" actId="164"/>
          <ac:cxnSpMkLst>
            <pc:docMk/>
            <pc:sldMk cId="334243707" sldId="279"/>
            <ac:cxnSpMk id="59" creationId="{879B449E-02D5-A006-8F4B-19DC60CB1BF1}"/>
          </ac:cxnSpMkLst>
        </pc:cxnChg>
        <pc:cxnChg chg="mod topLvl">
          <ac:chgData name="신주용" userId="6564ea98-62ab-4aab-8b8b-1a037796269d" providerId="ADAL" clId="{811943C2-0B1C-4EA9-82ED-F46F187162BF}" dt="2024-10-02T06:48:47.239" v="805" actId="164"/>
          <ac:cxnSpMkLst>
            <pc:docMk/>
            <pc:sldMk cId="334243707" sldId="279"/>
            <ac:cxnSpMk id="61" creationId="{0C32566C-3627-7C52-0101-9470FFF827B5}"/>
          </ac:cxnSpMkLst>
        </pc:cxnChg>
        <pc:cxnChg chg="mod">
          <ac:chgData name="신주용" userId="6564ea98-62ab-4aab-8b8b-1a037796269d" providerId="ADAL" clId="{811943C2-0B1C-4EA9-82ED-F46F187162BF}" dt="2024-10-02T06:48:03.572" v="790" actId="165"/>
          <ac:cxnSpMkLst>
            <pc:docMk/>
            <pc:sldMk cId="334243707" sldId="279"/>
            <ac:cxnSpMk id="67" creationId="{CAA4BD7F-096F-D65C-2646-25114B29D817}"/>
          </ac:cxnSpMkLst>
        </pc:cxnChg>
        <pc:cxnChg chg="mod">
          <ac:chgData name="신주용" userId="6564ea98-62ab-4aab-8b8b-1a037796269d" providerId="ADAL" clId="{811943C2-0B1C-4EA9-82ED-F46F187162BF}" dt="2024-10-02T06:48:03.572" v="790" actId="165"/>
          <ac:cxnSpMkLst>
            <pc:docMk/>
            <pc:sldMk cId="334243707" sldId="279"/>
            <ac:cxnSpMk id="69" creationId="{E9155255-9758-39D6-C5EC-4813A09AA807}"/>
          </ac:cxnSpMkLst>
        </pc:cxnChg>
        <pc:cxnChg chg="mod">
          <ac:chgData name="신주용" userId="6564ea98-62ab-4aab-8b8b-1a037796269d" providerId="ADAL" clId="{811943C2-0B1C-4EA9-82ED-F46F187162BF}" dt="2024-10-02T06:48:03.572" v="790" actId="165"/>
          <ac:cxnSpMkLst>
            <pc:docMk/>
            <pc:sldMk cId="334243707" sldId="279"/>
            <ac:cxnSpMk id="71" creationId="{3C167598-0912-628F-29AF-6FF715FD2147}"/>
          </ac:cxnSpMkLst>
        </pc:cxnChg>
        <pc:cxnChg chg="mod">
          <ac:chgData name="신주용" userId="6564ea98-62ab-4aab-8b8b-1a037796269d" providerId="ADAL" clId="{811943C2-0B1C-4EA9-82ED-F46F187162BF}" dt="2024-10-02T06:48:03.572" v="790" actId="165"/>
          <ac:cxnSpMkLst>
            <pc:docMk/>
            <pc:sldMk cId="334243707" sldId="279"/>
            <ac:cxnSpMk id="73" creationId="{6D6E33B4-9690-572D-A4CD-1EB80C7EF0B6}"/>
          </ac:cxnSpMkLst>
        </pc:cxnChg>
        <pc:cxnChg chg="mod">
          <ac:chgData name="신주용" userId="6564ea98-62ab-4aab-8b8b-1a037796269d" providerId="ADAL" clId="{811943C2-0B1C-4EA9-82ED-F46F187162BF}" dt="2024-10-02T06:49:49.188" v="838"/>
          <ac:cxnSpMkLst>
            <pc:docMk/>
            <pc:sldMk cId="334243707" sldId="279"/>
            <ac:cxnSpMk id="75" creationId="{3C167598-0912-628F-29AF-6FF715FD2147}"/>
          </ac:cxnSpMkLst>
        </pc:cxnChg>
        <pc:cxnChg chg="mod">
          <ac:chgData name="신주용" userId="6564ea98-62ab-4aab-8b8b-1a037796269d" providerId="ADAL" clId="{811943C2-0B1C-4EA9-82ED-F46F187162BF}" dt="2024-10-02T06:49:49.188" v="838"/>
          <ac:cxnSpMkLst>
            <pc:docMk/>
            <pc:sldMk cId="334243707" sldId="279"/>
            <ac:cxnSpMk id="77" creationId="{6D6E33B4-9690-572D-A4CD-1EB80C7EF0B6}"/>
          </ac:cxnSpMkLst>
        </pc:cxnChg>
      </pc:sldChg>
      <pc:sldChg chg="new del">
        <pc:chgData name="신주용" userId="6564ea98-62ab-4aab-8b8b-1a037796269d" providerId="ADAL" clId="{811943C2-0B1C-4EA9-82ED-F46F187162BF}" dt="2024-10-02T05:51:38.426" v="252" actId="680"/>
        <pc:sldMkLst>
          <pc:docMk/>
          <pc:sldMk cId="926438971" sldId="279"/>
        </pc:sldMkLst>
      </pc:sldChg>
      <pc:sldChg chg="addSp delSp modSp add mod">
        <pc:chgData name="신주용" userId="6564ea98-62ab-4aab-8b8b-1a037796269d" providerId="ADAL" clId="{811943C2-0B1C-4EA9-82ED-F46F187162BF}" dt="2024-10-04T06:21:49.199" v="3808" actId="692"/>
        <pc:sldMkLst>
          <pc:docMk/>
          <pc:sldMk cId="942959612" sldId="280"/>
        </pc:sldMkLst>
        <pc:spChg chg="mod">
          <ac:chgData name="신주용" userId="6564ea98-62ab-4aab-8b8b-1a037796269d" providerId="ADAL" clId="{811943C2-0B1C-4EA9-82ED-F46F187162BF}" dt="2024-10-02T06:41:53.631" v="527"/>
          <ac:spMkLst>
            <pc:docMk/>
            <pc:sldMk cId="942959612" sldId="280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2T06:21:20.255" v="299" actId="20577"/>
          <ac:spMkLst>
            <pc:docMk/>
            <pc:sldMk cId="942959612" sldId="280"/>
            <ac:spMk id="3" creationId="{CD769DB6-D9A1-D0FC-16FC-44D9A4F15805}"/>
          </ac:spMkLst>
        </pc:spChg>
        <pc:spChg chg="mod">
          <ac:chgData name="신주용" userId="6564ea98-62ab-4aab-8b8b-1a037796269d" providerId="ADAL" clId="{811943C2-0B1C-4EA9-82ED-F46F187162BF}" dt="2024-10-04T06:21:49.199" v="3808" actId="692"/>
          <ac:spMkLst>
            <pc:docMk/>
            <pc:sldMk cId="942959612" sldId="280"/>
            <ac:spMk id="11" creationId="{7C8AD42C-9790-041E-9F81-5BA719E13D8C}"/>
          </ac:spMkLst>
        </pc:spChg>
        <pc:spChg chg="mod ord">
          <ac:chgData name="신주용" userId="6564ea98-62ab-4aab-8b8b-1a037796269d" providerId="ADAL" clId="{811943C2-0B1C-4EA9-82ED-F46F187162BF}" dt="2024-10-02T06:49:47.491" v="836" actId="166"/>
          <ac:spMkLst>
            <pc:docMk/>
            <pc:sldMk cId="942959612" sldId="280"/>
            <ac:spMk id="11" creationId="{9037A1E2-2077-87DF-9D85-BEDBB557DA1E}"/>
          </ac:spMkLst>
        </pc:spChg>
        <pc:spChg chg="mod">
          <ac:chgData name="신주용" userId="6564ea98-62ab-4aab-8b8b-1a037796269d" providerId="ADAL" clId="{811943C2-0B1C-4EA9-82ED-F46F187162BF}" dt="2024-10-02T06:49:19.907" v="818"/>
          <ac:spMkLst>
            <pc:docMk/>
            <pc:sldMk cId="942959612" sldId="280"/>
            <ac:spMk id="16" creationId="{3E5F611D-7826-ED9C-5AC8-CECE6E0E9BA7}"/>
          </ac:spMkLst>
        </pc:spChg>
        <pc:spChg chg="mod">
          <ac:chgData name="신주용" userId="6564ea98-62ab-4aab-8b8b-1a037796269d" providerId="ADAL" clId="{811943C2-0B1C-4EA9-82ED-F46F187162BF}" dt="2024-10-02T06:49:19.907" v="818"/>
          <ac:spMkLst>
            <pc:docMk/>
            <pc:sldMk cId="942959612" sldId="280"/>
            <ac:spMk id="18" creationId="{9BB4BA2B-8CD3-0FF9-C044-6A46D49B9F15}"/>
          </ac:spMkLst>
        </pc:spChg>
        <pc:spChg chg="mod">
          <ac:chgData name="신주용" userId="6564ea98-62ab-4aab-8b8b-1a037796269d" providerId="ADAL" clId="{811943C2-0B1C-4EA9-82ED-F46F187162BF}" dt="2024-10-02T06:49:19.907" v="818"/>
          <ac:spMkLst>
            <pc:docMk/>
            <pc:sldMk cId="942959612" sldId="280"/>
            <ac:spMk id="20" creationId="{3FAAC1E8-A350-2BBA-BC1D-73AEF863ADC1}"/>
          </ac:spMkLst>
        </pc:spChg>
        <pc:spChg chg="mod">
          <ac:chgData name="신주용" userId="6564ea98-62ab-4aab-8b8b-1a037796269d" providerId="ADAL" clId="{811943C2-0B1C-4EA9-82ED-F46F187162BF}" dt="2024-10-02T06:50:36.871" v="857"/>
          <ac:spMkLst>
            <pc:docMk/>
            <pc:sldMk cId="942959612" sldId="280"/>
            <ac:spMk id="26" creationId="{A5A2D0BF-9482-E764-69E6-182A2B11C737}"/>
          </ac:spMkLst>
        </pc:spChg>
        <pc:spChg chg="mod">
          <ac:chgData name="신주용" userId="6564ea98-62ab-4aab-8b8b-1a037796269d" providerId="ADAL" clId="{811943C2-0B1C-4EA9-82ED-F46F187162BF}" dt="2024-10-02T06:50:36.871" v="857"/>
          <ac:spMkLst>
            <pc:docMk/>
            <pc:sldMk cId="942959612" sldId="280"/>
            <ac:spMk id="28" creationId="{0E5FAA8B-CCB8-5A5D-56A0-F3D962A063EF}"/>
          </ac:spMkLst>
        </pc:spChg>
        <pc:spChg chg="mod">
          <ac:chgData name="신주용" userId="6564ea98-62ab-4aab-8b8b-1a037796269d" providerId="ADAL" clId="{811943C2-0B1C-4EA9-82ED-F46F187162BF}" dt="2024-10-02T06:50:36.871" v="857"/>
          <ac:spMkLst>
            <pc:docMk/>
            <pc:sldMk cId="942959612" sldId="280"/>
            <ac:spMk id="29" creationId="{99955629-0013-1197-E21D-512B5D644126}"/>
          </ac:spMkLst>
        </pc:spChg>
        <pc:spChg chg="mod">
          <ac:chgData name="신주용" userId="6564ea98-62ab-4aab-8b8b-1a037796269d" providerId="ADAL" clId="{811943C2-0B1C-4EA9-82ED-F46F187162BF}" dt="2024-10-02T06:50:36.871" v="857"/>
          <ac:spMkLst>
            <pc:docMk/>
            <pc:sldMk cId="942959612" sldId="280"/>
            <ac:spMk id="31" creationId="{0F71831C-5395-3079-705D-524ACC230A7A}"/>
          </ac:spMkLst>
        </pc:spChg>
        <pc:spChg chg="mod">
          <ac:chgData name="신주용" userId="6564ea98-62ab-4aab-8b8b-1a037796269d" providerId="ADAL" clId="{811943C2-0B1C-4EA9-82ED-F46F187162BF}" dt="2024-10-02T06:50:36.871" v="857"/>
          <ac:spMkLst>
            <pc:docMk/>
            <pc:sldMk cId="942959612" sldId="280"/>
            <ac:spMk id="33" creationId="{9874577D-1987-994E-B0E0-C3EDAE1A47E1}"/>
          </ac:spMkLst>
        </pc:spChg>
        <pc:spChg chg="mod">
          <ac:chgData name="신주용" userId="6564ea98-62ab-4aab-8b8b-1a037796269d" providerId="ADAL" clId="{811943C2-0B1C-4EA9-82ED-F46F187162BF}" dt="2024-10-02T06:50:36.871" v="857"/>
          <ac:spMkLst>
            <pc:docMk/>
            <pc:sldMk cId="942959612" sldId="280"/>
            <ac:spMk id="35" creationId="{FEE1A45C-F682-F4FA-7338-3A6DB93818A1}"/>
          </ac:spMkLst>
        </pc:spChg>
        <pc:spChg chg="mod">
          <ac:chgData name="신주용" userId="6564ea98-62ab-4aab-8b8b-1a037796269d" providerId="ADAL" clId="{811943C2-0B1C-4EA9-82ED-F46F187162BF}" dt="2024-10-02T06:50:36.871" v="857"/>
          <ac:spMkLst>
            <pc:docMk/>
            <pc:sldMk cId="942959612" sldId="280"/>
            <ac:spMk id="37" creationId="{56850F82-4EFF-3AE7-C39A-1A19B4AB028E}"/>
          </ac:spMkLst>
        </pc:spChg>
        <pc:spChg chg="mod">
          <ac:chgData name="신주용" userId="6564ea98-62ab-4aab-8b8b-1a037796269d" providerId="ADAL" clId="{811943C2-0B1C-4EA9-82ED-F46F187162BF}" dt="2024-10-02T06:49:19.907" v="818"/>
          <ac:spMkLst>
            <pc:docMk/>
            <pc:sldMk cId="942959612" sldId="280"/>
            <ac:spMk id="38" creationId="{0AEC6041-8530-EC57-2320-F7D976BBA7C2}"/>
          </ac:spMkLst>
        </pc:spChg>
        <pc:spChg chg="mod">
          <ac:chgData name="신주용" userId="6564ea98-62ab-4aab-8b8b-1a037796269d" providerId="ADAL" clId="{811943C2-0B1C-4EA9-82ED-F46F187162BF}" dt="2024-10-02T06:44:30.912" v="696"/>
          <ac:spMkLst>
            <pc:docMk/>
            <pc:sldMk cId="942959612" sldId="280"/>
            <ac:spMk id="39" creationId="{9BB4BA2B-8CD3-0FF9-C044-6A46D49B9F15}"/>
          </ac:spMkLst>
        </pc:spChg>
        <pc:spChg chg="mod">
          <ac:chgData name="신주용" userId="6564ea98-62ab-4aab-8b8b-1a037796269d" providerId="ADAL" clId="{811943C2-0B1C-4EA9-82ED-F46F187162BF}" dt="2024-10-02T06:49:19.907" v="818"/>
          <ac:spMkLst>
            <pc:docMk/>
            <pc:sldMk cId="942959612" sldId="280"/>
            <ac:spMk id="40" creationId="{6210068A-3E14-28DA-D27F-308C7254AE27}"/>
          </ac:spMkLst>
        </pc:spChg>
        <pc:spChg chg="mod">
          <ac:chgData name="신주용" userId="6564ea98-62ab-4aab-8b8b-1a037796269d" providerId="ADAL" clId="{811943C2-0B1C-4EA9-82ED-F46F187162BF}" dt="2024-10-02T06:44:30.912" v="696"/>
          <ac:spMkLst>
            <pc:docMk/>
            <pc:sldMk cId="942959612" sldId="280"/>
            <ac:spMk id="41" creationId="{9037A1E2-2077-87DF-9D85-BEDBB557DA1E}"/>
          </ac:spMkLst>
        </pc:spChg>
        <pc:spChg chg="mod">
          <ac:chgData name="신주용" userId="6564ea98-62ab-4aab-8b8b-1a037796269d" providerId="ADAL" clId="{811943C2-0B1C-4EA9-82ED-F46F187162BF}" dt="2024-10-02T06:49:19.907" v="818"/>
          <ac:spMkLst>
            <pc:docMk/>
            <pc:sldMk cId="942959612" sldId="280"/>
            <ac:spMk id="42" creationId="{53DC1C6F-482C-0F92-398C-620722A7A28D}"/>
          </ac:spMkLst>
        </pc:spChg>
        <pc:spChg chg="mod">
          <ac:chgData name="신주용" userId="6564ea98-62ab-4aab-8b8b-1a037796269d" providerId="ADAL" clId="{811943C2-0B1C-4EA9-82ED-F46F187162BF}" dt="2024-10-02T06:44:30.912" v="696"/>
          <ac:spMkLst>
            <pc:docMk/>
            <pc:sldMk cId="942959612" sldId="280"/>
            <ac:spMk id="45" creationId="{53DC1C6F-482C-0F92-398C-620722A7A28D}"/>
          </ac:spMkLst>
        </pc:spChg>
        <pc:spChg chg="mod">
          <ac:chgData name="신주용" userId="6564ea98-62ab-4aab-8b8b-1a037796269d" providerId="ADAL" clId="{811943C2-0B1C-4EA9-82ED-F46F187162BF}" dt="2024-10-02T06:44:30.912" v="696"/>
          <ac:spMkLst>
            <pc:docMk/>
            <pc:sldMk cId="942959612" sldId="280"/>
            <ac:spMk id="48" creationId="{6210068A-3E14-28DA-D27F-308C7254AE27}"/>
          </ac:spMkLst>
        </pc:spChg>
        <pc:spChg chg="mod ord topLvl">
          <ac:chgData name="신주용" userId="6564ea98-62ab-4aab-8b8b-1a037796269d" providerId="ADAL" clId="{811943C2-0B1C-4EA9-82ED-F46F187162BF}" dt="2024-10-02T06:53:17.349" v="967" actId="1038"/>
          <ac:spMkLst>
            <pc:docMk/>
            <pc:sldMk cId="942959612" sldId="280"/>
            <ac:spMk id="49" creationId="{3E5F611D-7826-ED9C-5AC8-CECE6E0E9BA7}"/>
          </ac:spMkLst>
        </pc:spChg>
        <pc:spChg chg="mod">
          <ac:chgData name="신주용" userId="6564ea98-62ab-4aab-8b8b-1a037796269d" providerId="ADAL" clId="{811943C2-0B1C-4EA9-82ED-F46F187162BF}" dt="2024-10-02T06:44:30.912" v="696"/>
          <ac:spMkLst>
            <pc:docMk/>
            <pc:sldMk cId="942959612" sldId="280"/>
            <ac:spMk id="51" creationId="{0AEC6041-8530-EC57-2320-F7D976BBA7C2}"/>
          </ac:spMkLst>
        </pc:spChg>
        <pc:spChg chg="mod ord topLvl">
          <ac:chgData name="신주용" userId="6564ea98-62ab-4aab-8b8b-1a037796269d" providerId="ADAL" clId="{811943C2-0B1C-4EA9-82ED-F46F187162BF}" dt="2024-10-02T06:55:05.583" v="1015"/>
          <ac:spMkLst>
            <pc:docMk/>
            <pc:sldMk cId="942959612" sldId="280"/>
            <ac:spMk id="51" creationId="{9BB4BA2B-8CD3-0FF9-C044-6A46D49B9F15}"/>
          </ac:spMkLst>
        </pc:spChg>
        <pc:spChg chg="mod">
          <ac:chgData name="신주용" userId="6564ea98-62ab-4aab-8b8b-1a037796269d" providerId="ADAL" clId="{811943C2-0B1C-4EA9-82ED-F46F187162BF}" dt="2024-10-02T06:44:30.912" v="696"/>
          <ac:spMkLst>
            <pc:docMk/>
            <pc:sldMk cId="942959612" sldId="280"/>
            <ac:spMk id="52" creationId="{3E5F611D-7826-ED9C-5AC8-CECE6E0E9BA7}"/>
          </ac:spMkLst>
        </pc:spChg>
        <pc:spChg chg="mod ord topLvl">
          <ac:chgData name="신주용" userId="6564ea98-62ab-4aab-8b8b-1a037796269d" providerId="ADAL" clId="{811943C2-0B1C-4EA9-82ED-F46F187162BF}" dt="2024-10-02T06:55:11.346" v="1022"/>
          <ac:spMkLst>
            <pc:docMk/>
            <pc:sldMk cId="942959612" sldId="280"/>
            <ac:spMk id="52" creationId="{9037A1E2-2077-87DF-9D85-BEDBB557DA1E}"/>
          </ac:spMkLst>
        </pc:spChg>
        <pc:spChg chg="mod">
          <ac:chgData name="신주용" userId="6564ea98-62ab-4aab-8b8b-1a037796269d" providerId="ADAL" clId="{811943C2-0B1C-4EA9-82ED-F46F187162BF}" dt="2024-10-02T06:50:55.109" v="874" actId="165"/>
          <ac:spMkLst>
            <pc:docMk/>
            <pc:sldMk cId="942959612" sldId="280"/>
            <ac:spMk id="54" creationId="{3FAAC1E8-A350-2BBA-BC1D-73AEF863ADC1}"/>
          </ac:spMkLst>
        </pc:spChg>
        <pc:spChg chg="mod">
          <ac:chgData name="신주용" userId="6564ea98-62ab-4aab-8b8b-1a037796269d" providerId="ADAL" clId="{811943C2-0B1C-4EA9-82ED-F46F187162BF}" dt="2024-10-02T06:44:30.912" v="696"/>
          <ac:spMkLst>
            <pc:docMk/>
            <pc:sldMk cId="942959612" sldId="280"/>
            <ac:spMk id="55" creationId="{3FAAC1E8-A350-2BBA-BC1D-73AEF863ADC1}"/>
          </ac:spMkLst>
        </pc:spChg>
        <pc:spChg chg="mod">
          <ac:chgData name="신주용" userId="6564ea98-62ab-4aab-8b8b-1a037796269d" providerId="ADAL" clId="{811943C2-0B1C-4EA9-82ED-F46F187162BF}" dt="2024-10-02T06:51:55.122" v="921" actId="1036"/>
          <ac:spMkLst>
            <pc:docMk/>
            <pc:sldMk cId="942959612" sldId="280"/>
            <ac:spMk id="56" creationId="{0AEC6041-8530-EC57-2320-F7D976BBA7C2}"/>
          </ac:spMkLst>
        </pc:spChg>
        <pc:spChg chg="add del mod">
          <ac:chgData name="신주용" userId="6564ea98-62ab-4aab-8b8b-1a037796269d" providerId="ADAL" clId="{811943C2-0B1C-4EA9-82ED-F46F187162BF}" dt="2024-10-02T06:51:28.416" v="910" actId="478"/>
          <ac:spMkLst>
            <pc:docMk/>
            <pc:sldMk cId="942959612" sldId="280"/>
            <ac:spMk id="57" creationId="{DB8BA453-C288-0AC8-28AA-2CA4122777DF}"/>
          </ac:spMkLst>
        </pc:spChg>
        <pc:spChg chg="mod">
          <ac:chgData name="신주용" userId="6564ea98-62ab-4aab-8b8b-1a037796269d" providerId="ADAL" clId="{811943C2-0B1C-4EA9-82ED-F46F187162BF}" dt="2024-10-02T06:48:49.735" v="807"/>
          <ac:spMkLst>
            <pc:docMk/>
            <pc:sldMk cId="942959612" sldId="280"/>
            <ac:spMk id="58" creationId="{9BB4BA2B-8CD3-0FF9-C044-6A46D49B9F15}"/>
          </ac:spMkLst>
        </pc:spChg>
        <pc:spChg chg="mod">
          <ac:chgData name="신주용" userId="6564ea98-62ab-4aab-8b8b-1a037796269d" providerId="ADAL" clId="{811943C2-0B1C-4EA9-82ED-F46F187162BF}" dt="2024-10-02T06:48:49.735" v="807"/>
          <ac:spMkLst>
            <pc:docMk/>
            <pc:sldMk cId="942959612" sldId="280"/>
            <ac:spMk id="60" creationId="{9037A1E2-2077-87DF-9D85-BEDBB557DA1E}"/>
          </ac:spMkLst>
        </pc:spChg>
        <pc:spChg chg="mod">
          <ac:chgData name="신주용" userId="6564ea98-62ab-4aab-8b8b-1a037796269d" providerId="ADAL" clId="{811943C2-0B1C-4EA9-82ED-F46F187162BF}" dt="2024-10-02T06:48:49.735" v="807"/>
          <ac:spMkLst>
            <pc:docMk/>
            <pc:sldMk cId="942959612" sldId="280"/>
            <ac:spMk id="65" creationId="{3E5F611D-7826-ED9C-5AC8-CECE6E0E9BA7}"/>
          </ac:spMkLst>
        </pc:spChg>
        <pc:spChg chg="mod">
          <ac:chgData name="신주용" userId="6564ea98-62ab-4aab-8b8b-1a037796269d" providerId="ADAL" clId="{811943C2-0B1C-4EA9-82ED-F46F187162BF}" dt="2024-10-02T06:48:49.735" v="807"/>
          <ac:spMkLst>
            <pc:docMk/>
            <pc:sldMk cId="942959612" sldId="280"/>
            <ac:spMk id="68" creationId="{3FAAC1E8-A350-2BBA-BC1D-73AEF863ADC1}"/>
          </ac:spMkLst>
        </pc:spChg>
        <pc:spChg chg="mod">
          <ac:chgData name="신주용" userId="6564ea98-62ab-4aab-8b8b-1a037796269d" providerId="ADAL" clId="{811943C2-0B1C-4EA9-82ED-F46F187162BF}" dt="2024-10-02T06:48:49.735" v="807"/>
          <ac:spMkLst>
            <pc:docMk/>
            <pc:sldMk cId="942959612" sldId="280"/>
            <ac:spMk id="70" creationId="{0AEC6041-8530-EC57-2320-F7D976BBA7C2}"/>
          </ac:spMkLst>
        </pc:spChg>
        <pc:spChg chg="mod">
          <ac:chgData name="신주용" userId="6564ea98-62ab-4aab-8b8b-1a037796269d" providerId="ADAL" clId="{811943C2-0B1C-4EA9-82ED-F46F187162BF}" dt="2024-10-02T06:48:49.735" v="807"/>
          <ac:spMkLst>
            <pc:docMk/>
            <pc:sldMk cId="942959612" sldId="280"/>
            <ac:spMk id="72" creationId="{6210068A-3E14-28DA-D27F-308C7254AE27}"/>
          </ac:spMkLst>
        </pc:spChg>
        <pc:spChg chg="mod">
          <ac:chgData name="신주용" userId="6564ea98-62ab-4aab-8b8b-1a037796269d" providerId="ADAL" clId="{811943C2-0B1C-4EA9-82ED-F46F187162BF}" dt="2024-10-02T06:48:49.735" v="807"/>
          <ac:spMkLst>
            <pc:docMk/>
            <pc:sldMk cId="942959612" sldId="280"/>
            <ac:spMk id="74" creationId="{53DC1C6F-482C-0F92-398C-620722A7A28D}"/>
          </ac:spMkLst>
        </pc:spChg>
        <pc:spChg chg="mod">
          <ac:chgData name="신주용" userId="6564ea98-62ab-4aab-8b8b-1a037796269d" providerId="ADAL" clId="{811943C2-0B1C-4EA9-82ED-F46F187162BF}" dt="2024-10-02T06:50:55.109" v="874" actId="165"/>
          <ac:spMkLst>
            <pc:docMk/>
            <pc:sldMk cId="942959612" sldId="280"/>
            <ac:spMk id="76" creationId="{6210068A-3E14-28DA-D27F-308C7254AE27}"/>
          </ac:spMkLst>
        </pc:spChg>
        <pc:spChg chg="mod">
          <ac:chgData name="신주용" userId="6564ea98-62ab-4aab-8b8b-1a037796269d" providerId="ADAL" clId="{811943C2-0B1C-4EA9-82ED-F46F187162BF}" dt="2024-10-02T06:52:01.100" v="942" actId="1036"/>
          <ac:spMkLst>
            <pc:docMk/>
            <pc:sldMk cId="942959612" sldId="280"/>
            <ac:spMk id="78" creationId="{53DC1C6F-482C-0F92-398C-620722A7A28D}"/>
          </ac:spMkLst>
        </pc:spChg>
        <pc:grpChg chg="add mod">
          <ac:chgData name="신주용" userId="6564ea98-62ab-4aab-8b8b-1a037796269d" providerId="ADAL" clId="{811943C2-0B1C-4EA9-82ED-F46F187162BF}" dt="2024-10-02T06:50:36.871" v="857"/>
          <ac:grpSpMkLst>
            <pc:docMk/>
            <pc:sldMk cId="942959612" sldId="280"/>
            <ac:grpSpMk id="6" creationId="{8407F7B2-4B46-F4F4-FBDF-5AC11522C569}"/>
          </ac:grpSpMkLst>
        </pc:grpChg>
        <pc:grpChg chg="add del mod">
          <ac:chgData name="신주용" userId="6564ea98-62ab-4aab-8b8b-1a037796269d" providerId="ADAL" clId="{811943C2-0B1C-4EA9-82ED-F46F187162BF}" dt="2024-10-02T06:49:03.497" v="812" actId="21"/>
          <ac:grpSpMkLst>
            <pc:docMk/>
            <pc:sldMk cId="942959612" sldId="280"/>
            <ac:grpSpMk id="7" creationId="{24F40A5B-A222-6AD8-A2C6-09B34F0B0883}"/>
          </ac:grpSpMkLst>
        </pc:grpChg>
        <pc:grpChg chg="add del mod">
          <ac:chgData name="신주용" userId="6564ea98-62ab-4aab-8b8b-1a037796269d" providerId="ADAL" clId="{811943C2-0B1C-4EA9-82ED-F46F187162BF}" dt="2024-10-02T06:49:48.554" v="837" actId="21"/>
          <ac:grpSpMkLst>
            <pc:docMk/>
            <pc:sldMk cId="942959612" sldId="280"/>
            <ac:grpSpMk id="9" creationId="{24F40A5B-A222-6AD8-A2C6-09B34F0B0883}"/>
          </ac:grpSpMkLst>
        </pc:grpChg>
        <pc:grpChg chg="mod">
          <ac:chgData name="신주용" userId="6564ea98-62ab-4aab-8b8b-1a037796269d" providerId="ADAL" clId="{811943C2-0B1C-4EA9-82ED-F46F187162BF}" dt="2024-10-02T06:49:19.907" v="818"/>
          <ac:grpSpMkLst>
            <pc:docMk/>
            <pc:sldMk cId="942959612" sldId="280"/>
            <ac:grpSpMk id="13" creationId="{0D62D071-7354-1E24-9F63-F2B477E3BD23}"/>
          </ac:grpSpMkLst>
        </pc:grpChg>
        <pc:grpChg chg="mod">
          <ac:chgData name="신주용" userId="6564ea98-62ab-4aab-8b8b-1a037796269d" providerId="ADAL" clId="{811943C2-0B1C-4EA9-82ED-F46F187162BF}" dt="2024-10-02T06:49:19.907" v="818"/>
          <ac:grpSpMkLst>
            <pc:docMk/>
            <pc:sldMk cId="942959612" sldId="280"/>
            <ac:grpSpMk id="14" creationId="{65CD1BBD-5D49-54F3-AF22-1D7D7CCF0041}"/>
          </ac:grpSpMkLst>
        </pc:grpChg>
        <pc:grpChg chg="mod">
          <ac:chgData name="신주용" userId="6564ea98-62ab-4aab-8b8b-1a037796269d" providerId="ADAL" clId="{811943C2-0B1C-4EA9-82ED-F46F187162BF}" dt="2024-10-02T06:49:19.907" v="818"/>
          <ac:grpSpMkLst>
            <pc:docMk/>
            <pc:sldMk cId="942959612" sldId="280"/>
            <ac:grpSpMk id="15" creationId="{D822EC75-AA99-C562-87E9-7DBEACBDC5EB}"/>
          </ac:grpSpMkLst>
        </pc:grpChg>
        <pc:grpChg chg="mod">
          <ac:chgData name="신주용" userId="6564ea98-62ab-4aab-8b8b-1a037796269d" providerId="ADAL" clId="{811943C2-0B1C-4EA9-82ED-F46F187162BF}" dt="2024-10-02T06:49:19.907" v="818"/>
          <ac:grpSpMkLst>
            <pc:docMk/>
            <pc:sldMk cId="942959612" sldId="280"/>
            <ac:grpSpMk id="17" creationId="{F6AC69E3-D44E-D936-1D07-96AFDE11F689}"/>
          </ac:grpSpMkLst>
        </pc:grpChg>
        <pc:grpChg chg="mod">
          <ac:chgData name="신주용" userId="6564ea98-62ab-4aab-8b8b-1a037796269d" providerId="ADAL" clId="{811943C2-0B1C-4EA9-82ED-F46F187162BF}" dt="2024-10-02T06:50:36.871" v="857"/>
          <ac:grpSpMkLst>
            <pc:docMk/>
            <pc:sldMk cId="942959612" sldId="280"/>
            <ac:grpSpMk id="23" creationId="{521791BA-6416-FE8F-76A1-70E02B03B821}"/>
          </ac:grpSpMkLst>
        </pc:grpChg>
        <pc:grpChg chg="mod">
          <ac:chgData name="신주용" userId="6564ea98-62ab-4aab-8b8b-1a037796269d" providerId="ADAL" clId="{811943C2-0B1C-4EA9-82ED-F46F187162BF}" dt="2024-10-02T06:50:36.871" v="857"/>
          <ac:grpSpMkLst>
            <pc:docMk/>
            <pc:sldMk cId="942959612" sldId="280"/>
            <ac:grpSpMk id="24" creationId="{216008CB-6BEB-A60C-89E1-BC811BB8D1E7}"/>
          </ac:grpSpMkLst>
        </pc:grpChg>
        <pc:grpChg chg="mod">
          <ac:chgData name="신주용" userId="6564ea98-62ab-4aab-8b8b-1a037796269d" providerId="ADAL" clId="{811943C2-0B1C-4EA9-82ED-F46F187162BF}" dt="2024-10-02T06:50:36.871" v="857"/>
          <ac:grpSpMkLst>
            <pc:docMk/>
            <pc:sldMk cId="942959612" sldId="280"/>
            <ac:grpSpMk id="25" creationId="{BF5CD067-E211-770F-D719-11C65DF6463D}"/>
          </ac:grpSpMkLst>
        </pc:grpChg>
        <pc:grpChg chg="mod">
          <ac:chgData name="신주용" userId="6564ea98-62ab-4aab-8b8b-1a037796269d" providerId="ADAL" clId="{811943C2-0B1C-4EA9-82ED-F46F187162BF}" dt="2024-10-02T06:50:36.871" v="857"/>
          <ac:grpSpMkLst>
            <pc:docMk/>
            <pc:sldMk cId="942959612" sldId="280"/>
            <ac:grpSpMk id="27" creationId="{1901A7AC-5101-B1B0-4AE7-15CB499FE834}"/>
          </ac:grpSpMkLst>
        </pc:grpChg>
        <pc:grpChg chg="mod">
          <ac:chgData name="신주용" userId="6564ea98-62ab-4aab-8b8b-1a037796269d" providerId="ADAL" clId="{811943C2-0B1C-4EA9-82ED-F46F187162BF}" dt="2024-10-02T06:44:30.912" v="696"/>
          <ac:grpSpMkLst>
            <pc:docMk/>
            <pc:sldMk cId="942959612" sldId="280"/>
            <ac:grpSpMk id="43" creationId="{0D62D071-7354-1E24-9F63-F2B477E3BD23}"/>
          </ac:grpSpMkLst>
        </pc:grpChg>
        <pc:grpChg chg="add del mod ord">
          <ac:chgData name="신주용" userId="6564ea98-62ab-4aab-8b8b-1a037796269d" providerId="ADAL" clId="{811943C2-0B1C-4EA9-82ED-F46F187162BF}" dt="2024-10-02T06:50:55.109" v="874" actId="165"/>
          <ac:grpSpMkLst>
            <pc:docMk/>
            <pc:sldMk cId="942959612" sldId="280"/>
            <ac:grpSpMk id="43" creationId="{24F40A5B-A222-6AD8-A2C6-09B34F0B0883}"/>
          </ac:grpSpMkLst>
        </pc:grpChg>
        <pc:grpChg chg="mod ord topLvl">
          <ac:chgData name="신주용" userId="6564ea98-62ab-4aab-8b8b-1a037796269d" providerId="ADAL" clId="{811943C2-0B1C-4EA9-82ED-F46F187162BF}" dt="2024-10-02T06:52:32.557" v="964" actId="164"/>
          <ac:grpSpMkLst>
            <pc:docMk/>
            <pc:sldMk cId="942959612" sldId="280"/>
            <ac:grpSpMk id="46" creationId="{0D62D071-7354-1E24-9F63-F2B477E3BD23}"/>
          </ac:grpSpMkLst>
        </pc:grpChg>
        <pc:grpChg chg="mod">
          <ac:chgData name="신주용" userId="6564ea98-62ab-4aab-8b8b-1a037796269d" providerId="ADAL" clId="{811943C2-0B1C-4EA9-82ED-F46F187162BF}" dt="2024-10-02T06:44:30.912" v="696"/>
          <ac:grpSpMkLst>
            <pc:docMk/>
            <pc:sldMk cId="942959612" sldId="280"/>
            <ac:grpSpMk id="46" creationId="{65CD1BBD-5D49-54F3-AF22-1D7D7CCF0041}"/>
          </ac:grpSpMkLst>
        </pc:grpChg>
        <pc:grpChg chg="mod ord topLvl">
          <ac:chgData name="신주용" userId="6564ea98-62ab-4aab-8b8b-1a037796269d" providerId="ADAL" clId="{811943C2-0B1C-4EA9-82ED-F46F187162BF}" dt="2024-10-02T06:52:32.557" v="964" actId="164"/>
          <ac:grpSpMkLst>
            <pc:docMk/>
            <pc:sldMk cId="942959612" sldId="280"/>
            <ac:grpSpMk id="47" creationId="{65CD1BBD-5D49-54F3-AF22-1D7D7CCF0041}"/>
          </ac:grpSpMkLst>
        </pc:grpChg>
        <pc:grpChg chg="mod ord topLvl">
          <ac:chgData name="신주용" userId="6564ea98-62ab-4aab-8b8b-1a037796269d" providerId="ADAL" clId="{811943C2-0B1C-4EA9-82ED-F46F187162BF}" dt="2024-10-02T06:52:32.557" v="964" actId="164"/>
          <ac:grpSpMkLst>
            <pc:docMk/>
            <pc:sldMk cId="942959612" sldId="280"/>
            <ac:grpSpMk id="48" creationId="{D822EC75-AA99-C562-87E9-7DBEACBDC5EB}"/>
          </ac:grpSpMkLst>
        </pc:grpChg>
        <pc:grpChg chg="mod">
          <ac:chgData name="신주용" userId="6564ea98-62ab-4aab-8b8b-1a037796269d" providerId="ADAL" clId="{811943C2-0B1C-4EA9-82ED-F46F187162BF}" dt="2024-10-02T06:44:30.912" v="696"/>
          <ac:grpSpMkLst>
            <pc:docMk/>
            <pc:sldMk cId="942959612" sldId="280"/>
            <ac:grpSpMk id="49" creationId="{D822EC75-AA99-C562-87E9-7DBEACBDC5EB}"/>
          </ac:grpSpMkLst>
        </pc:grpChg>
        <pc:grpChg chg="mod ord topLvl">
          <ac:chgData name="신주용" userId="6564ea98-62ab-4aab-8b8b-1a037796269d" providerId="ADAL" clId="{811943C2-0B1C-4EA9-82ED-F46F187162BF}" dt="2024-10-02T06:52:32.557" v="964" actId="164"/>
          <ac:grpSpMkLst>
            <pc:docMk/>
            <pc:sldMk cId="942959612" sldId="280"/>
            <ac:grpSpMk id="50" creationId="{F6AC69E3-D44E-D936-1D07-96AFDE11F689}"/>
          </ac:grpSpMkLst>
        </pc:grpChg>
        <pc:grpChg chg="mod">
          <ac:chgData name="신주용" userId="6564ea98-62ab-4aab-8b8b-1a037796269d" providerId="ADAL" clId="{811943C2-0B1C-4EA9-82ED-F46F187162BF}" dt="2024-10-02T06:44:30.912" v="696"/>
          <ac:grpSpMkLst>
            <pc:docMk/>
            <pc:sldMk cId="942959612" sldId="280"/>
            <ac:grpSpMk id="53" creationId="{F6AC69E3-D44E-D936-1D07-96AFDE11F689}"/>
          </ac:grpSpMkLst>
        </pc:grpChg>
        <pc:grpChg chg="add del mod">
          <ac:chgData name="신주용" userId="6564ea98-62ab-4aab-8b8b-1a037796269d" providerId="ADAL" clId="{811943C2-0B1C-4EA9-82ED-F46F187162BF}" dt="2024-10-02T06:44:42.295" v="699" actId="21"/>
          <ac:grpSpMkLst>
            <pc:docMk/>
            <pc:sldMk cId="942959612" sldId="280"/>
            <ac:grpSpMk id="56" creationId="{9BCCBCB7-7AFC-87A2-BE2A-A9E7BD4B409C}"/>
          </ac:grpSpMkLst>
        </pc:grpChg>
        <pc:grpChg chg="mod">
          <ac:chgData name="신주용" userId="6564ea98-62ab-4aab-8b8b-1a037796269d" providerId="ADAL" clId="{811943C2-0B1C-4EA9-82ED-F46F187162BF}" dt="2024-10-02T06:48:49.735" v="807"/>
          <ac:grpSpMkLst>
            <pc:docMk/>
            <pc:sldMk cId="942959612" sldId="280"/>
            <ac:grpSpMk id="62" creationId="{0D62D071-7354-1E24-9F63-F2B477E3BD23}"/>
          </ac:grpSpMkLst>
        </pc:grpChg>
        <pc:grpChg chg="mod">
          <ac:chgData name="신주용" userId="6564ea98-62ab-4aab-8b8b-1a037796269d" providerId="ADAL" clId="{811943C2-0B1C-4EA9-82ED-F46F187162BF}" dt="2024-10-02T06:48:49.735" v="807"/>
          <ac:grpSpMkLst>
            <pc:docMk/>
            <pc:sldMk cId="942959612" sldId="280"/>
            <ac:grpSpMk id="63" creationId="{65CD1BBD-5D49-54F3-AF22-1D7D7CCF0041}"/>
          </ac:grpSpMkLst>
        </pc:grpChg>
        <pc:grpChg chg="mod">
          <ac:chgData name="신주용" userId="6564ea98-62ab-4aab-8b8b-1a037796269d" providerId="ADAL" clId="{811943C2-0B1C-4EA9-82ED-F46F187162BF}" dt="2024-10-02T06:48:49.735" v="807"/>
          <ac:grpSpMkLst>
            <pc:docMk/>
            <pc:sldMk cId="942959612" sldId="280"/>
            <ac:grpSpMk id="64" creationId="{D822EC75-AA99-C562-87E9-7DBEACBDC5EB}"/>
          </ac:grpSpMkLst>
        </pc:grpChg>
        <pc:grpChg chg="mod">
          <ac:chgData name="신주용" userId="6564ea98-62ab-4aab-8b8b-1a037796269d" providerId="ADAL" clId="{811943C2-0B1C-4EA9-82ED-F46F187162BF}" dt="2024-10-02T06:48:49.735" v="807"/>
          <ac:grpSpMkLst>
            <pc:docMk/>
            <pc:sldMk cId="942959612" sldId="280"/>
            <ac:grpSpMk id="66" creationId="{F6AC69E3-D44E-D936-1D07-96AFDE11F689}"/>
          </ac:grpSpMkLst>
        </pc:grpChg>
        <pc:grpChg chg="add mod">
          <ac:chgData name="신주용" userId="6564ea98-62ab-4aab-8b8b-1a037796269d" providerId="ADAL" clId="{811943C2-0B1C-4EA9-82ED-F46F187162BF}" dt="2024-10-02T06:52:32.557" v="964" actId="164"/>
          <ac:grpSpMkLst>
            <pc:docMk/>
            <pc:sldMk cId="942959612" sldId="280"/>
            <ac:grpSpMk id="81" creationId="{05372A20-C039-6EB2-F615-4D18350AB003}"/>
          </ac:grpSpMkLst>
        </pc:grpChg>
        <pc:cxnChg chg="mod">
          <ac:chgData name="신주용" userId="6564ea98-62ab-4aab-8b8b-1a037796269d" providerId="ADAL" clId="{811943C2-0B1C-4EA9-82ED-F46F187162BF}" dt="2024-10-02T06:50:36.871" v="857"/>
          <ac:cxnSpMkLst>
            <pc:docMk/>
            <pc:sldMk cId="942959612" sldId="280"/>
            <ac:cxnSpMk id="8" creationId="{881560B8-75E6-2E5C-3F99-D1D81C0805B1}"/>
          </ac:cxnSpMkLst>
        </pc:cxnChg>
        <pc:cxnChg chg="mod">
          <ac:chgData name="신주용" userId="6564ea98-62ab-4aab-8b8b-1a037796269d" providerId="ADAL" clId="{811943C2-0B1C-4EA9-82ED-F46F187162BF}" dt="2024-10-02T06:49:19.907" v="818"/>
          <ac:cxnSpMkLst>
            <pc:docMk/>
            <pc:sldMk cId="942959612" sldId="280"/>
            <ac:cxnSpMk id="10" creationId="{879B449E-02D5-A006-8F4B-19DC60CB1BF1}"/>
          </ac:cxnSpMkLst>
        </pc:cxnChg>
        <pc:cxnChg chg="mod">
          <ac:chgData name="신주용" userId="6564ea98-62ab-4aab-8b8b-1a037796269d" providerId="ADAL" clId="{811943C2-0B1C-4EA9-82ED-F46F187162BF}" dt="2024-10-02T06:49:19.907" v="818"/>
          <ac:cxnSpMkLst>
            <pc:docMk/>
            <pc:sldMk cId="942959612" sldId="280"/>
            <ac:cxnSpMk id="12" creationId="{0C32566C-3627-7C52-0101-9470FFF827B5}"/>
          </ac:cxnSpMkLst>
        </pc:cxnChg>
        <pc:cxnChg chg="mod">
          <ac:chgData name="신주용" userId="6564ea98-62ab-4aab-8b8b-1a037796269d" providerId="ADAL" clId="{811943C2-0B1C-4EA9-82ED-F46F187162BF}" dt="2024-10-02T06:49:19.907" v="818"/>
          <ac:cxnSpMkLst>
            <pc:docMk/>
            <pc:sldMk cId="942959612" sldId="280"/>
            <ac:cxnSpMk id="19" creationId="{CAA4BD7F-096F-D65C-2646-25114B29D817}"/>
          </ac:cxnSpMkLst>
        </pc:cxnChg>
        <pc:cxnChg chg="mod">
          <ac:chgData name="신주용" userId="6564ea98-62ab-4aab-8b8b-1a037796269d" providerId="ADAL" clId="{811943C2-0B1C-4EA9-82ED-F46F187162BF}" dt="2024-10-02T06:49:19.907" v="818"/>
          <ac:cxnSpMkLst>
            <pc:docMk/>
            <pc:sldMk cId="942959612" sldId="280"/>
            <ac:cxnSpMk id="21" creationId="{E9155255-9758-39D6-C5EC-4813A09AA807}"/>
          </ac:cxnSpMkLst>
        </pc:cxnChg>
        <pc:cxnChg chg="mod">
          <ac:chgData name="신주용" userId="6564ea98-62ab-4aab-8b8b-1a037796269d" providerId="ADAL" clId="{811943C2-0B1C-4EA9-82ED-F46F187162BF}" dt="2024-10-02T06:50:36.871" v="857"/>
          <ac:cxnSpMkLst>
            <pc:docMk/>
            <pc:sldMk cId="942959612" sldId="280"/>
            <ac:cxnSpMk id="22" creationId="{4374A053-544E-F4C9-1F4B-03D0C5751ADF}"/>
          </ac:cxnSpMkLst>
        </pc:cxnChg>
        <pc:cxnChg chg="mod">
          <ac:chgData name="신주용" userId="6564ea98-62ab-4aab-8b8b-1a037796269d" providerId="ADAL" clId="{811943C2-0B1C-4EA9-82ED-F46F187162BF}" dt="2024-10-02T06:50:36.871" v="857"/>
          <ac:cxnSpMkLst>
            <pc:docMk/>
            <pc:sldMk cId="942959612" sldId="280"/>
            <ac:cxnSpMk id="30" creationId="{836C9FAB-EE52-E9EC-8BE9-F19EF437FB36}"/>
          </ac:cxnSpMkLst>
        </pc:cxnChg>
        <pc:cxnChg chg="mod">
          <ac:chgData name="신주용" userId="6564ea98-62ab-4aab-8b8b-1a037796269d" providerId="ADAL" clId="{811943C2-0B1C-4EA9-82ED-F46F187162BF}" dt="2024-10-02T06:50:36.871" v="857"/>
          <ac:cxnSpMkLst>
            <pc:docMk/>
            <pc:sldMk cId="942959612" sldId="280"/>
            <ac:cxnSpMk id="32" creationId="{448B6365-93DA-8273-781F-045A14BA2157}"/>
          </ac:cxnSpMkLst>
        </pc:cxnChg>
        <pc:cxnChg chg="mod">
          <ac:chgData name="신주용" userId="6564ea98-62ab-4aab-8b8b-1a037796269d" providerId="ADAL" clId="{811943C2-0B1C-4EA9-82ED-F46F187162BF}" dt="2024-10-02T06:50:36.871" v="857"/>
          <ac:cxnSpMkLst>
            <pc:docMk/>
            <pc:sldMk cId="942959612" sldId="280"/>
            <ac:cxnSpMk id="34" creationId="{30154857-DE96-C797-3978-0A6D667724F9}"/>
          </ac:cxnSpMkLst>
        </pc:cxnChg>
        <pc:cxnChg chg="mod">
          <ac:chgData name="신주용" userId="6564ea98-62ab-4aab-8b8b-1a037796269d" providerId="ADAL" clId="{811943C2-0B1C-4EA9-82ED-F46F187162BF}" dt="2024-10-02T06:50:36.871" v="857"/>
          <ac:cxnSpMkLst>
            <pc:docMk/>
            <pc:sldMk cId="942959612" sldId="280"/>
            <ac:cxnSpMk id="36" creationId="{BA8A6B90-DE93-F0FD-0ABA-693C45D5781D}"/>
          </ac:cxnSpMkLst>
        </pc:cxnChg>
        <pc:cxnChg chg="mod">
          <ac:chgData name="신주용" userId="6564ea98-62ab-4aab-8b8b-1a037796269d" providerId="ADAL" clId="{811943C2-0B1C-4EA9-82ED-F46F187162BF}" dt="2024-10-02T06:49:19.907" v="818"/>
          <ac:cxnSpMkLst>
            <pc:docMk/>
            <pc:sldMk cId="942959612" sldId="280"/>
            <ac:cxnSpMk id="39" creationId="{3C167598-0912-628F-29AF-6FF715FD2147}"/>
          </ac:cxnSpMkLst>
        </pc:cxnChg>
        <pc:cxnChg chg="mod">
          <ac:chgData name="신주용" userId="6564ea98-62ab-4aab-8b8b-1a037796269d" providerId="ADAL" clId="{811943C2-0B1C-4EA9-82ED-F46F187162BF}" dt="2024-10-02T06:44:30.912" v="696"/>
          <ac:cxnSpMkLst>
            <pc:docMk/>
            <pc:sldMk cId="942959612" sldId="280"/>
            <ac:cxnSpMk id="40" creationId="{879B449E-02D5-A006-8F4B-19DC60CB1BF1}"/>
          </ac:cxnSpMkLst>
        </pc:cxnChg>
        <pc:cxnChg chg="mod">
          <ac:chgData name="신주용" userId="6564ea98-62ab-4aab-8b8b-1a037796269d" providerId="ADAL" clId="{811943C2-0B1C-4EA9-82ED-F46F187162BF}" dt="2024-10-02T06:49:19.907" v="818"/>
          <ac:cxnSpMkLst>
            <pc:docMk/>
            <pc:sldMk cId="942959612" sldId="280"/>
            <ac:cxnSpMk id="41" creationId="{6D6E33B4-9690-572D-A4CD-1EB80C7EF0B6}"/>
          </ac:cxnSpMkLst>
        </pc:cxnChg>
        <pc:cxnChg chg="mod">
          <ac:chgData name="신주용" userId="6564ea98-62ab-4aab-8b8b-1a037796269d" providerId="ADAL" clId="{811943C2-0B1C-4EA9-82ED-F46F187162BF}" dt="2024-10-02T06:44:30.912" v="696"/>
          <ac:cxnSpMkLst>
            <pc:docMk/>
            <pc:sldMk cId="942959612" sldId="280"/>
            <ac:cxnSpMk id="42" creationId="{0C32566C-3627-7C52-0101-9470FFF827B5}"/>
          </ac:cxnSpMkLst>
        </pc:cxnChg>
        <pc:cxnChg chg="mod">
          <ac:chgData name="신주용" userId="6564ea98-62ab-4aab-8b8b-1a037796269d" providerId="ADAL" clId="{811943C2-0B1C-4EA9-82ED-F46F187162BF}" dt="2024-10-02T06:44:30.912" v="696"/>
          <ac:cxnSpMkLst>
            <pc:docMk/>
            <pc:sldMk cId="942959612" sldId="280"/>
            <ac:cxnSpMk id="44" creationId="{6D6E33B4-9690-572D-A4CD-1EB80C7EF0B6}"/>
          </ac:cxnSpMkLst>
        </pc:cxnChg>
        <pc:cxnChg chg="mod ord topLvl">
          <ac:chgData name="신주용" userId="6564ea98-62ab-4aab-8b8b-1a037796269d" providerId="ADAL" clId="{811943C2-0B1C-4EA9-82ED-F46F187162BF}" dt="2024-10-02T06:52:32.557" v="964" actId="164"/>
          <ac:cxnSpMkLst>
            <pc:docMk/>
            <pc:sldMk cId="942959612" sldId="280"/>
            <ac:cxnSpMk id="44" creationId="{879B449E-02D5-A006-8F4B-19DC60CB1BF1}"/>
          </ac:cxnSpMkLst>
        </pc:cxnChg>
        <pc:cxnChg chg="mod ord topLvl">
          <ac:chgData name="신주용" userId="6564ea98-62ab-4aab-8b8b-1a037796269d" providerId="ADAL" clId="{811943C2-0B1C-4EA9-82ED-F46F187162BF}" dt="2024-10-02T06:52:32.557" v="964" actId="164"/>
          <ac:cxnSpMkLst>
            <pc:docMk/>
            <pc:sldMk cId="942959612" sldId="280"/>
            <ac:cxnSpMk id="45" creationId="{0C32566C-3627-7C52-0101-9470FFF827B5}"/>
          </ac:cxnSpMkLst>
        </pc:cxnChg>
        <pc:cxnChg chg="mod">
          <ac:chgData name="신주용" userId="6564ea98-62ab-4aab-8b8b-1a037796269d" providerId="ADAL" clId="{811943C2-0B1C-4EA9-82ED-F46F187162BF}" dt="2024-10-02T06:44:30.912" v="696"/>
          <ac:cxnSpMkLst>
            <pc:docMk/>
            <pc:sldMk cId="942959612" sldId="280"/>
            <ac:cxnSpMk id="47" creationId="{3C167598-0912-628F-29AF-6FF715FD2147}"/>
          </ac:cxnSpMkLst>
        </pc:cxnChg>
        <pc:cxnChg chg="mod">
          <ac:chgData name="신주용" userId="6564ea98-62ab-4aab-8b8b-1a037796269d" providerId="ADAL" clId="{811943C2-0B1C-4EA9-82ED-F46F187162BF}" dt="2024-10-02T06:44:30.912" v="696"/>
          <ac:cxnSpMkLst>
            <pc:docMk/>
            <pc:sldMk cId="942959612" sldId="280"/>
            <ac:cxnSpMk id="50" creationId="{E9155255-9758-39D6-C5EC-4813A09AA807}"/>
          </ac:cxnSpMkLst>
        </pc:cxnChg>
        <pc:cxnChg chg="mod">
          <ac:chgData name="신주용" userId="6564ea98-62ab-4aab-8b8b-1a037796269d" providerId="ADAL" clId="{811943C2-0B1C-4EA9-82ED-F46F187162BF}" dt="2024-10-02T06:50:55.109" v="874" actId="165"/>
          <ac:cxnSpMkLst>
            <pc:docMk/>
            <pc:sldMk cId="942959612" sldId="280"/>
            <ac:cxnSpMk id="53" creationId="{CAA4BD7F-096F-D65C-2646-25114B29D817}"/>
          </ac:cxnSpMkLst>
        </pc:cxnChg>
        <pc:cxnChg chg="mod">
          <ac:chgData name="신주용" userId="6564ea98-62ab-4aab-8b8b-1a037796269d" providerId="ADAL" clId="{811943C2-0B1C-4EA9-82ED-F46F187162BF}" dt="2024-10-02T06:44:30.912" v="696"/>
          <ac:cxnSpMkLst>
            <pc:docMk/>
            <pc:sldMk cId="942959612" sldId="280"/>
            <ac:cxnSpMk id="54" creationId="{CAA4BD7F-096F-D65C-2646-25114B29D817}"/>
          </ac:cxnSpMkLst>
        </pc:cxnChg>
        <pc:cxnChg chg="mod">
          <ac:chgData name="신주용" userId="6564ea98-62ab-4aab-8b8b-1a037796269d" providerId="ADAL" clId="{811943C2-0B1C-4EA9-82ED-F46F187162BF}" dt="2024-10-02T06:50:55.109" v="874" actId="165"/>
          <ac:cxnSpMkLst>
            <pc:docMk/>
            <pc:sldMk cId="942959612" sldId="280"/>
            <ac:cxnSpMk id="55" creationId="{E9155255-9758-39D6-C5EC-4813A09AA807}"/>
          </ac:cxnSpMkLst>
        </pc:cxnChg>
        <pc:cxnChg chg="mod">
          <ac:chgData name="신주용" userId="6564ea98-62ab-4aab-8b8b-1a037796269d" providerId="ADAL" clId="{811943C2-0B1C-4EA9-82ED-F46F187162BF}" dt="2024-10-02T06:48:49.735" v="807"/>
          <ac:cxnSpMkLst>
            <pc:docMk/>
            <pc:sldMk cId="942959612" sldId="280"/>
            <ac:cxnSpMk id="59" creationId="{879B449E-02D5-A006-8F4B-19DC60CB1BF1}"/>
          </ac:cxnSpMkLst>
        </pc:cxnChg>
        <pc:cxnChg chg="mod">
          <ac:chgData name="신주용" userId="6564ea98-62ab-4aab-8b8b-1a037796269d" providerId="ADAL" clId="{811943C2-0B1C-4EA9-82ED-F46F187162BF}" dt="2024-10-02T06:48:49.735" v="807"/>
          <ac:cxnSpMkLst>
            <pc:docMk/>
            <pc:sldMk cId="942959612" sldId="280"/>
            <ac:cxnSpMk id="61" creationId="{0C32566C-3627-7C52-0101-9470FFF827B5}"/>
          </ac:cxnSpMkLst>
        </pc:cxnChg>
        <pc:cxnChg chg="mod">
          <ac:chgData name="신주용" userId="6564ea98-62ab-4aab-8b8b-1a037796269d" providerId="ADAL" clId="{811943C2-0B1C-4EA9-82ED-F46F187162BF}" dt="2024-10-02T06:48:49.735" v="807"/>
          <ac:cxnSpMkLst>
            <pc:docMk/>
            <pc:sldMk cId="942959612" sldId="280"/>
            <ac:cxnSpMk id="67" creationId="{CAA4BD7F-096F-D65C-2646-25114B29D817}"/>
          </ac:cxnSpMkLst>
        </pc:cxnChg>
        <pc:cxnChg chg="mod">
          <ac:chgData name="신주용" userId="6564ea98-62ab-4aab-8b8b-1a037796269d" providerId="ADAL" clId="{811943C2-0B1C-4EA9-82ED-F46F187162BF}" dt="2024-10-02T06:48:49.735" v="807"/>
          <ac:cxnSpMkLst>
            <pc:docMk/>
            <pc:sldMk cId="942959612" sldId="280"/>
            <ac:cxnSpMk id="69" creationId="{E9155255-9758-39D6-C5EC-4813A09AA807}"/>
          </ac:cxnSpMkLst>
        </pc:cxnChg>
        <pc:cxnChg chg="mod">
          <ac:chgData name="신주용" userId="6564ea98-62ab-4aab-8b8b-1a037796269d" providerId="ADAL" clId="{811943C2-0B1C-4EA9-82ED-F46F187162BF}" dt="2024-10-02T06:48:49.735" v="807"/>
          <ac:cxnSpMkLst>
            <pc:docMk/>
            <pc:sldMk cId="942959612" sldId="280"/>
            <ac:cxnSpMk id="71" creationId="{3C167598-0912-628F-29AF-6FF715FD2147}"/>
          </ac:cxnSpMkLst>
        </pc:cxnChg>
        <pc:cxnChg chg="mod">
          <ac:chgData name="신주용" userId="6564ea98-62ab-4aab-8b8b-1a037796269d" providerId="ADAL" clId="{811943C2-0B1C-4EA9-82ED-F46F187162BF}" dt="2024-10-02T06:48:49.735" v="807"/>
          <ac:cxnSpMkLst>
            <pc:docMk/>
            <pc:sldMk cId="942959612" sldId="280"/>
            <ac:cxnSpMk id="73" creationId="{6D6E33B4-9690-572D-A4CD-1EB80C7EF0B6}"/>
          </ac:cxnSpMkLst>
        </pc:cxnChg>
        <pc:cxnChg chg="mod">
          <ac:chgData name="신주용" userId="6564ea98-62ab-4aab-8b8b-1a037796269d" providerId="ADAL" clId="{811943C2-0B1C-4EA9-82ED-F46F187162BF}" dt="2024-10-02T06:50:55.109" v="874" actId="165"/>
          <ac:cxnSpMkLst>
            <pc:docMk/>
            <pc:sldMk cId="942959612" sldId="280"/>
            <ac:cxnSpMk id="75" creationId="{3C167598-0912-628F-29AF-6FF715FD2147}"/>
          </ac:cxnSpMkLst>
        </pc:cxnChg>
        <pc:cxnChg chg="mod">
          <ac:chgData name="신주용" userId="6564ea98-62ab-4aab-8b8b-1a037796269d" providerId="ADAL" clId="{811943C2-0B1C-4EA9-82ED-F46F187162BF}" dt="2024-10-02T06:50:55.109" v="874" actId="165"/>
          <ac:cxnSpMkLst>
            <pc:docMk/>
            <pc:sldMk cId="942959612" sldId="280"/>
            <ac:cxnSpMk id="77" creationId="{6D6E33B4-9690-572D-A4CD-1EB80C7EF0B6}"/>
          </ac:cxnSpMkLst>
        </pc:cxnChg>
      </pc:sldChg>
      <pc:sldChg chg="del">
        <pc:chgData name="신주용" userId="6564ea98-62ab-4aab-8b8b-1a037796269d" providerId="ADAL" clId="{811943C2-0B1C-4EA9-82ED-F46F187162BF}" dt="2024-10-02T05:44:11.437" v="0" actId="47"/>
        <pc:sldMkLst>
          <pc:docMk/>
          <pc:sldMk cId="2689827567" sldId="280"/>
        </pc:sldMkLst>
      </pc:sldChg>
      <pc:sldChg chg="modSp add mod">
        <pc:chgData name="신주용" userId="6564ea98-62ab-4aab-8b8b-1a037796269d" providerId="ADAL" clId="{811943C2-0B1C-4EA9-82ED-F46F187162BF}" dt="2024-10-02T06:56:49.283" v="1448" actId="20577"/>
        <pc:sldMkLst>
          <pc:docMk/>
          <pc:sldMk cId="3594112347" sldId="281"/>
        </pc:sldMkLst>
        <pc:spChg chg="mod">
          <ac:chgData name="신주용" userId="6564ea98-62ab-4aab-8b8b-1a037796269d" providerId="ADAL" clId="{811943C2-0B1C-4EA9-82ED-F46F187162BF}" dt="2024-10-02T06:39:47.111" v="340"/>
          <ac:spMkLst>
            <pc:docMk/>
            <pc:sldMk cId="3594112347" sldId="281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2T06:56:49.283" v="1448" actId="20577"/>
          <ac:spMkLst>
            <pc:docMk/>
            <pc:sldMk cId="3594112347" sldId="281"/>
            <ac:spMk id="3" creationId="{CD769DB6-D9A1-D0FC-16FC-44D9A4F15805}"/>
          </ac:spMkLst>
        </pc:spChg>
      </pc:sldChg>
      <pc:sldChg chg="del">
        <pc:chgData name="신주용" userId="6564ea98-62ab-4aab-8b8b-1a037796269d" providerId="ADAL" clId="{811943C2-0B1C-4EA9-82ED-F46F187162BF}" dt="2024-10-02T05:44:11.437" v="0" actId="47"/>
        <pc:sldMkLst>
          <pc:docMk/>
          <pc:sldMk cId="3781972807" sldId="281"/>
        </pc:sldMkLst>
      </pc:sldChg>
      <pc:sldChg chg="del">
        <pc:chgData name="신주용" userId="6564ea98-62ab-4aab-8b8b-1a037796269d" providerId="ADAL" clId="{811943C2-0B1C-4EA9-82ED-F46F187162BF}" dt="2024-10-02T05:44:11.437" v="0" actId="47"/>
        <pc:sldMkLst>
          <pc:docMk/>
          <pc:sldMk cId="1217319587" sldId="282"/>
        </pc:sldMkLst>
      </pc:sldChg>
      <pc:sldChg chg="addSp modSp add mod">
        <pc:chgData name="신주용" userId="6564ea98-62ab-4aab-8b8b-1a037796269d" providerId="ADAL" clId="{811943C2-0B1C-4EA9-82ED-F46F187162BF}" dt="2024-10-04T06:21:41.336" v="3800" actId="692"/>
        <pc:sldMkLst>
          <pc:docMk/>
          <pc:sldMk cId="2917569860" sldId="282"/>
        </pc:sldMkLst>
        <pc:spChg chg="mod">
          <ac:chgData name="신주용" userId="6564ea98-62ab-4aab-8b8b-1a037796269d" providerId="ADAL" clId="{811943C2-0B1C-4EA9-82ED-F46F187162BF}" dt="2024-10-02T06:40:30.671" v="395"/>
          <ac:spMkLst>
            <pc:docMk/>
            <pc:sldMk cId="2917569860" sldId="282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2T06:40:29.110" v="393"/>
          <ac:spMkLst>
            <pc:docMk/>
            <pc:sldMk cId="2917569860" sldId="282"/>
            <ac:spMk id="3" creationId="{CD769DB6-D9A1-D0FC-16FC-44D9A4F15805}"/>
          </ac:spMkLst>
        </pc:spChg>
        <pc:spChg chg="mod">
          <ac:chgData name="신주용" userId="6564ea98-62ab-4aab-8b8b-1a037796269d" providerId="ADAL" clId="{811943C2-0B1C-4EA9-82ED-F46F187162BF}" dt="2024-10-02T06:53:46.134" v="968"/>
          <ac:spMkLst>
            <pc:docMk/>
            <pc:sldMk cId="2917569860" sldId="282"/>
            <ac:spMk id="7" creationId="{6A8A9E21-3F46-1DC6-E7FE-A7C14F1675B9}"/>
          </ac:spMkLst>
        </pc:spChg>
        <pc:spChg chg="mod">
          <ac:chgData name="신주용" userId="6564ea98-62ab-4aab-8b8b-1a037796269d" providerId="ADAL" clId="{811943C2-0B1C-4EA9-82ED-F46F187162BF}" dt="2024-10-02T06:53:46.134" v="968"/>
          <ac:spMkLst>
            <pc:docMk/>
            <pc:sldMk cId="2917569860" sldId="282"/>
            <ac:spMk id="8" creationId="{AFF5297D-4C3D-3907-8152-E6CFFA8A4E69}"/>
          </ac:spMkLst>
        </pc:spChg>
        <pc:spChg chg="mod">
          <ac:chgData name="신주용" userId="6564ea98-62ab-4aab-8b8b-1a037796269d" providerId="ADAL" clId="{811943C2-0B1C-4EA9-82ED-F46F187162BF}" dt="2024-10-02T06:53:46.134" v="968"/>
          <ac:spMkLst>
            <pc:docMk/>
            <pc:sldMk cId="2917569860" sldId="282"/>
            <ac:spMk id="12" creationId="{82060DC9-BFCA-4EF8-8527-FE3747F791C8}"/>
          </ac:spMkLst>
        </pc:spChg>
        <pc:spChg chg="mod">
          <ac:chgData name="신주용" userId="6564ea98-62ab-4aab-8b8b-1a037796269d" providerId="ADAL" clId="{811943C2-0B1C-4EA9-82ED-F46F187162BF}" dt="2024-10-02T06:54:04.874" v="989" actId="20577"/>
          <ac:spMkLst>
            <pc:docMk/>
            <pc:sldMk cId="2917569860" sldId="282"/>
            <ac:spMk id="14" creationId="{4400F526-8106-8C01-D309-C0706C7E3320}"/>
          </ac:spMkLst>
        </pc:spChg>
        <pc:spChg chg="mod">
          <ac:chgData name="신주용" userId="6564ea98-62ab-4aab-8b8b-1a037796269d" providerId="ADAL" clId="{811943C2-0B1C-4EA9-82ED-F46F187162BF}" dt="2024-10-02T06:53:46.134" v="968"/>
          <ac:spMkLst>
            <pc:docMk/>
            <pc:sldMk cId="2917569860" sldId="282"/>
            <ac:spMk id="16" creationId="{4C0B5591-4835-232C-FD43-EE56EAF891D2}"/>
          </ac:spMkLst>
        </pc:spChg>
        <pc:spChg chg="mod">
          <ac:chgData name="신주용" userId="6564ea98-62ab-4aab-8b8b-1a037796269d" providerId="ADAL" clId="{811943C2-0B1C-4EA9-82ED-F46F187162BF}" dt="2024-10-02T06:53:46.134" v="968"/>
          <ac:spMkLst>
            <pc:docMk/>
            <pc:sldMk cId="2917569860" sldId="282"/>
            <ac:spMk id="18" creationId="{84F95593-2F97-FCA1-E097-F4A8DAD5F300}"/>
          </ac:spMkLst>
        </pc:spChg>
        <pc:spChg chg="mod">
          <ac:chgData name="신주용" userId="6564ea98-62ab-4aab-8b8b-1a037796269d" providerId="ADAL" clId="{811943C2-0B1C-4EA9-82ED-F46F187162BF}" dt="2024-10-02T06:53:46.134" v="968"/>
          <ac:spMkLst>
            <pc:docMk/>
            <pc:sldMk cId="2917569860" sldId="282"/>
            <ac:spMk id="20" creationId="{2F5B752E-9B92-0B51-8554-8F782ACDACF1}"/>
          </ac:spMkLst>
        </pc:spChg>
        <pc:spChg chg="mod">
          <ac:chgData name="신주용" userId="6564ea98-62ab-4aab-8b8b-1a037796269d" providerId="ADAL" clId="{811943C2-0B1C-4EA9-82ED-F46F187162BF}" dt="2024-10-02T06:53:46.134" v="968"/>
          <ac:spMkLst>
            <pc:docMk/>
            <pc:sldMk cId="2917569860" sldId="282"/>
            <ac:spMk id="22" creationId="{D90CFE6C-782D-9E31-813D-06CEE0E14E4F}"/>
          </ac:spMkLst>
        </pc:spChg>
        <pc:spChg chg="mod">
          <ac:chgData name="신주용" userId="6564ea98-62ab-4aab-8b8b-1a037796269d" providerId="ADAL" clId="{811943C2-0B1C-4EA9-82ED-F46F187162BF}" dt="2024-10-02T06:53:46.134" v="968"/>
          <ac:spMkLst>
            <pc:docMk/>
            <pc:sldMk cId="2917569860" sldId="282"/>
            <ac:spMk id="24" creationId="{71CED724-7AC6-6542-D34D-BEA5F5E8C952}"/>
          </ac:spMkLst>
        </pc:spChg>
        <pc:spChg chg="mod">
          <ac:chgData name="신주용" userId="6564ea98-62ab-4aab-8b8b-1a037796269d" providerId="ADAL" clId="{811943C2-0B1C-4EA9-82ED-F46F187162BF}" dt="2024-10-02T06:53:46.134" v="968"/>
          <ac:spMkLst>
            <pc:docMk/>
            <pc:sldMk cId="2917569860" sldId="282"/>
            <ac:spMk id="25" creationId="{8ED482D3-A130-B79A-FAB0-A6FEA1446A7D}"/>
          </ac:spMkLst>
        </pc:spChg>
        <pc:spChg chg="mod">
          <ac:chgData name="신주용" userId="6564ea98-62ab-4aab-8b8b-1a037796269d" providerId="ADAL" clId="{811943C2-0B1C-4EA9-82ED-F46F187162BF}" dt="2024-10-04T06:21:41.336" v="3800" actId="692"/>
          <ac:spMkLst>
            <pc:docMk/>
            <pc:sldMk cId="2917569860" sldId="282"/>
            <ac:spMk id="29" creationId="{AE90D649-9163-0712-9969-89AE916DEA3D}"/>
          </ac:spMkLst>
        </pc:spChg>
        <pc:grpChg chg="add mod">
          <ac:chgData name="신주용" userId="6564ea98-62ab-4aab-8b8b-1a037796269d" providerId="ADAL" clId="{811943C2-0B1C-4EA9-82ED-F46F187162BF}" dt="2024-10-02T06:54:12.751" v="991" actId="1076"/>
          <ac:grpSpMkLst>
            <pc:docMk/>
            <pc:sldMk cId="2917569860" sldId="282"/>
            <ac:grpSpMk id="6" creationId="{8E77DF53-60B6-0179-3EC3-C7650DD6E050}"/>
          </ac:grpSpMkLst>
        </pc:grpChg>
        <pc:cxnChg chg="mod">
          <ac:chgData name="신주용" userId="6564ea98-62ab-4aab-8b8b-1a037796269d" providerId="ADAL" clId="{811943C2-0B1C-4EA9-82ED-F46F187162BF}" dt="2024-10-02T06:53:46.134" v="968"/>
          <ac:cxnSpMkLst>
            <pc:docMk/>
            <pc:sldMk cId="2917569860" sldId="282"/>
            <ac:cxnSpMk id="9" creationId="{5D85BAC4-18EF-27CD-A145-1646D5479BE3}"/>
          </ac:cxnSpMkLst>
        </pc:cxnChg>
        <pc:cxnChg chg="mod">
          <ac:chgData name="신주용" userId="6564ea98-62ab-4aab-8b8b-1a037796269d" providerId="ADAL" clId="{811943C2-0B1C-4EA9-82ED-F46F187162BF}" dt="2024-10-02T06:53:46.134" v="968"/>
          <ac:cxnSpMkLst>
            <pc:docMk/>
            <pc:sldMk cId="2917569860" sldId="282"/>
            <ac:cxnSpMk id="10" creationId="{D30D64E1-4754-AD94-41E0-00C5AD1829C0}"/>
          </ac:cxnSpMkLst>
        </pc:cxnChg>
        <pc:cxnChg chg="mod">
          <ac:chgData name="신주용" userId="6564ea98-62ab-4aab-8b8b-1a037796269d" providerId="ADAL" clId="{811943C2-0B1C-4EA9-82ED-F46F187162BF}" dt="2024-10-02T06:53:46.134" v="968"/>
          <ac:cxnSpMkLst>
            <pc:docMk/>
            <pc:sldMk cId="2917569860" sldId="282"/>
            <ac:cxnSpMk id="11" creationId="{8CBD3B13-D979-D46A-03C9-896BF840CF2D}"/>
          </ac:cxnSpMkLst>
        </pc:cxnChg>
        <pc:cxnChg chg="mod">
          <ac:chgData name="신주용" userId="6564ea98-62ab-4aab-8b8b-1a037796269d" providerId="ADAL" clId="{811943C2-0B1C-4EA9-82ED-F46F187162BF}" dt="2024-10-02T06:53:46.134" v="968"/>
          <ac:cxnSpMkLst>
            <pc:docMk/>
            <pc:sldMk cId="2917569860" sldId="282"/>
            <ac:cxnSpMk id="13" creationId="{C4547A48-482F-68D7-7F47-C1CD24C8A37E}"/>
          </ac:cxnSpMkLst>
        </pc:cxnChg>
        <pc:cxnChg chg="mod">
          <ac:chgData name="신주용" userId="6564ea98-62ab-4aab-8b8b-1a037796269d" providerId="ADAL" clId="{811943C2-0B1C-4EA9-82ED-F46F187162BF}" dt="2024-10-02T06:53:46.134" v="968"/>
          <ac:cxnSpMkLst>
            <pc:docMk/>
            <pc:sldMk cId="2917569860" sldId="282"/>
            <ac:cxnSpMk id="15" creationId="{1F141308-BC8E-772B-70E2-5463C0C34938}"/>
          </ac:cxnSpMkLst>
        </pc:cxnChg>
        <pc:cxnChg chg="mod">
          <ac:chgData name="신주용" userId="6564ea98-62ab-4aab-8b8b-1a037796269d" providerId="ADAL" clId="{811943C2-0B1C-4EA9-82ED-F46F187162BF}" dt="2024-10-02T06:53:46.134" v="968"/>
          <ac:cxnSpMkLst>
            <pc:docMk/>
            <pc:sldMk cId="2917569860" sldId="282"/>
            <ac:cxnSpMk id="17" creationId="{E5EFB31B-D258-6152-4281-C434B2F1B53C}"/>
          </ac:cxnSpMkLst>
        </pc:cxnChg>
        <pc:cxnChg chg="mod">
          <ac:chgData name="신주용" userId="6564ea98-62ab-4aab-8b8b-1a037796269d" providerId="ADAL" clId="{811943C2-0B1C-4EA9-82ED-F46F187162BF}" dt="2024-10-02T06:53:46.134" v="968"/>
          <ac:cxnSpMkLst>
            <pc:docMk/>
            <pc:sldMk cId="2917569860" sldId="282"/>
            <ac:cxnSpMk id="19" creationId="{A6C6AAEE-875B-A183-6DCA-217166E5EAB5}"/>
          </ac:cxnSpMkLst>
        </pc:cxnChg>
        <pc:cxnChg chg="mod">
          <ac:chgData name="신주용" userId="6564ea98-62ab-4aab-8b8b-1a037796269d" providerId="ADAL" clId="{811943C2-0B1C-4EA9-82ED-F46F187162BF}" dt="2024-10-02T06:53:46.134" v="968"/>
          <ac:cxnSpMkLst>
            <pc:docMk/>
            <pc:sldMk cId="2917569860" sldId="282"/>
            <ac:cxnSpMk id="21" creationId="{0F17DF9E-FD04-6955-031D-523AD5C7AC97}"/>
          </ac:cxnSpMkLst>
        </pc:cxnChg>
        <pc:cxnChg chg="mod">
          <ac:chgData name="신주용" userId="6564ea98-62ab-4aab-8b8b-1a037796269d" providerId="ADAL" clId="{811943C2-0B1C-4EA9-82ED-F46F187162BF}" dt="2024-10-02T06:53:46.134" v="968"/>
          <ac:cxnSpMkLst>
            <pc:docMk/>
            <pc:sldMk cId="2917569860" sldId="282"/>
            <ac:cxnSpMk id="23" creationId="{DE78490D-E2B7-B231-8BEC-D042E4395839}"/>
          </ac:cxnSpMkLst>
        </pc:cxnChg>
      </pc:sldChg>
      <pc:sldChg chg="add del">
        <pc:chgData name="신주용" userId="6564ea98-62ab-4aab-8b8b-1a037796269d" providerId="ADAL" clId="{811943C2-0B1C-4EA9-82ED-F46F187162BF}" dt="2024-10-02T06:40:35.197" v="397" actId="47"/>
        <pc:sldMkLst>
          <pc:docMk/>
          <pc:sldMk cId="485042952" sldId="283"/>
        </pc:sldMkLst>
      </pc:sldChg>
      <pc:sldChg chg="modSp add mod">
        <pc:chgData name="신주용" userId="6564ea98-62ab-4aab-8b8b-1a037796269d" providerId="ADAL" clId="{811943C2-0B1C-4EA9-82ED-F46F187162BF}" dt="2024-10-02T06:40:51.046" v="459" actId="20577"/>
        <pc:sldMkLst>
          <pc:docMk/>
          <pc:sldMk cId="3630197561" sldId="284"/>
        </pc:sldMkLst>
        <pc:spChg chg="mod">
          <ac:chgData name="신주용" userId="6564ea98-62ab-4aab-8b8b-1a037796269d" providerId="ADAL" clId="{811943C2-0B1C-4EA9-82ED-F46F187162BF}" dt="2024-10-02T06:40:51.046" v="459" actId="20577"/>
          <ac:spMkLst>
            <pc:docMk/>
            <pc:sldMk cId="3630197561" sldId="284"/>
            <ac:spMk id="3" creationId="{CD769DB6-D9A1-D0FC-16FC-44D9A4F15805}"/>
          </ac:spMkLst>
        </pc:spChg>
      </pc:sldChg>
      <pc:sldChg chg="modSp add mod">
        <pc:chgData name="신주용" userId="6564ea98-62ab-4aab-8b8b-1a037796269d" providerId="ADAL" clId="{811943C2-0B1C-4EA9-82ED-F46F187162BF}" dt="2024-10-02T06:41:05.115" v="465"/>
        <pc:sldMkLst>
          <pc:docMk/>
          <pc:sldMk cId="4026872331" sldId="285"/>
        </pc:sldMkLst>
        <pc:spChg chg="mod">
          <ac:chgData name="신주용" userId="6564ea98-62ab-4aab-8b8b-1a037796269d" providerId="ADAL" clId="{811943C2-0B1C-4EA9-82ED-F46F187162BF}" dt="2024-10-02T06:41:05.115" v="465"/>
          <ac:spMkLst>
            <pc:docMk/>
            <pc:sldMk cId="4026872331" sldId="285"/>
            <ac:spMk id="3" creationId="{CD769DB6-D9A1-D0FC-16FC-44D9A4F15805}"/>
          </ac:spMkLst>
        </pc:spChg>
      </pc:sldChg>
      <pc:sldChg chg="addSp delSp modSp new del mod">
        <pc:chgData name="신주용" userId="6564ea98-62ab-4aab-8b8b-1a037796269d" providerId="ADAL" clId="{811943C2-0B1C-4EA9-82ED-F46F187162BF}" dt="2024-10-02T07:26:27.282" v="1465" actId="47"/>
        <pc:sldMkLst>
          <pc:docMk/>
          <pc:sldMk cId="2272986973" sldId="286"/>
        </pc:sldMkLst>
        <pc:spChg chg="del">
          <ac:chgData name="신주용" userId="6564ea98-62ab-4aab-8b8b-1a037796269d" providerId="ADAL" clId="{811943C2-0B1C-4EA9-82ED-F46F187162BF}" dt="2024-10-02T07:23:13.790" v="1451" actId="478"/>
          <ac:spMkLst>
            <pc:docMk/>
            <pc:sldMk cId="2272986973" sldId="286"/>
            <ac:spMk id="2" creationId="{581EC022-2AB0-A4B7-86C2-BCBE50741FAF}"/>
          </ac:spMkLst>
        </pc:spChg>
        <pc:spChg chg="del">
          <ac:chgData name="신주용" userId="6564ea98-62ab-4aab-8b8b-1a037796269d" providerId="ADAL" clId="{811943C2-0B1C-4EA9-82ED-F46F187162BF}" dt="2024-10-02T07:23:13.790" v="1451" actId="478"/>
          <ac:spMkLst>
            <pc:docMk/>
            <pc:sldMk cId="2272986973" sldId="286"/>
            <ac:spMk id="3" creationId="{9BD06998-DADB-7692-A0E3-AF3589886CF5}"/>
          </ac:spMkLst>
        </pc:spChg>
        <pc:spChg chg="del">
          <ac:chgData name="신주용" userId="6564ea98-62ab-4aab-8b8b-1a037796269d" providerId="ADAL" clId="{811943C2-0B1C-4EA9-82ED-F46F187162BF}" dt="2024-10-02T07:23:13.790" v="1451" actId="478"/>
          <ac:spMkLst>
            <pc:docMk/>
            <pc:sldMk cId="2272986973" sldId="286"/>
            <ac:spMk id="4" creationId="{73A58743-AFC2-A456-0024-345553537DB3}"/>
          </ac:spMkLst>
        </pc:spChg>
        <pc:spChg chg="del">
          <ac:chgData name="신주용" userId="6564ea98-62ab-4aab-8b8b-1a037796269d" providerId="ADAL" clId="{811943C2-0B1C-4EA9-82ED-F46F187162BF}" dt="2024-10-02T07:23:13.790" v="1451" actId="478"/>
          <ac:spMkLst>
            <pc:docMk/>
            <pc:sldMk cId="2272986973" sldId="286"/>
            <ac:spMk id="5" creationId="{07B18D5F-6695-304C-163F-8F86D38C4843}"/>
          </ac:spMkLst>
        </pc:spChg>
        <pc:picChg chg="add del">
          <ac:chgData name="신주용" userId="6564ea98-62ab-4aab-8b8b-1a037796269d" providerId="ADAL" clId="{811943C2-0B1C-4EA9-82ED-F46F187162BF}" dt="2024-10-02T07:23:13.790" v="1451" actId="478"/>
          <ac:picMkLst>
            <pc:docMk/>
            <pc:sldMk cId="2272986973" sldId="286"/>
            <ac:picMk id="7" creationId="{A6B7D252-B010-C8B5-CE6E-40356035666C}"/>
          </ac:picMkLst>
        </pc:picChg>
        <pc:picChg chg="add mod">
          <ac:chgData name="신주용" userId="6564ea98-62ab-4aab-8b8b-1a037796269d" providerId="ADAL" clId="{811943C2-0B1C-4EA9-82ED-F46F187162BF}" dt="2024-10-02T07:23:34.075" v="1457" actId="14100"/>
          <ac:picMkLst>
            <pc:docMk/>
            <pc:sldMk cId="2272986973" sldId="286"/>
            <ac:picMk id="9" creationId="{6FA17584-1AC5-47F5-0BBF-D0D6D5EF8FB7}"/>
          </ac:picMkLst>
        </pc:picChg>
        <pc:picChg chg="add mod">
          <ac:chgData name="신주용" userId="6564ea98-62ab-4aab-8b8b-1a037796269d" providerId="ADAL" clId="{811943C2-0B1C-4EA9-82ED-F46F187162BF}" dt="2024-10-02T07:26:26.044" v="1464" actId="1076"/>
          <ac:picMkLst>
            <pc:docMk/>
            <pc:sldMk cId="2272986973" sldId="286"/>
            <ac:picMk id="11" creationId="{7D77030A-8E29-9C6C-C724-063DEF1EB3F4}"/>
          </ac:picMkLst>
        </pc:picChg>
      </pc:sldChg>
      <pc:sldChg chg="modSp">
        <pc:chgData name="신주용" userId="6564ea98-62ab-4aab-8b8b-1a037796269d" providerId="ADAL" clId="{811943C2-0B1C-4EA9-82ED-F46F187162BF}" dt="2024-10-07T06:01:47.269" v="6094" actId="572"/>
        <pc:sldMkLst>
          <pc:docMk/>
          <pc:sldMk cId="957622387" sldId="287"/>
        </pc:sldMkLst>
        <pc:graphicFrameChg chg="mod">
          <ac:chgData name="신주용" userId="6564ea98-62ab-4aab-8b8b-1a037796269d" providerId="ADAL" clId="{811943C2-0B1C-4EA9-82ED-F46F187162BF}" dt="2024-10-07T06:01:47.269" v="6094" actId="572"/>
          <ac:graphicFrameMkLst>
            <pc:docMk/>
            <pc:sldMk cId="957622387" sldId="287"/>
            <ac:graphicFrameMk id="3" creationId="{372E469E-1E44-6A12-B1F1-4643333DC8CB}"/>
          </ac:graphicFrameMkLst>
        </pc:graphicFrameChg>
      </pc:sldChg>
      <pc:sldChg chg="addSp delSp modSp del mod modShow">
        <pc:chgData name="신주용" userId="6564ea98-62ab-4aab-8b8b-1a037796269d" providerId="ADAL" clId="{811943C2-0B1C-4EA9-82ED-F46F187162BF}" dt="2024-10-04T06:11:21.177" v="3409" actId="47"/>
        <pc:sldMkLst>
          <pc:docMk/>
          <pc:sldMk cId="2163730886" sldId="288"/>
        </pc:sldMkLst>
        <pc:spChg chg="mod">
          <ac:chgData name="신주용" userId="6564ea98-62ab-4aab-8b8b-1a037796269d" providerId="ADAL" clId="{811943C2-0B1C-4EA9-82ED-F46F187162BF}" dt="2024-10-04T06:02:10.063" v="3236"/>
          <ac:spMkLst>
            <pc:docMk/>
            <pc:sldMk cId="2163730886" sldId="288"/>
            <ac:spMk id="2" creationId="{67763F15-B555-CF35-BAF9-6909B3BD5792}"/>
          </ac:spMkLst>
        </pc:spChg>
        <pc:spChg chg="del mod">
          <ac:chgData name="신주용" userId="6564ea98-62ab-4aab-8b8b-1a037796269d" providerId="ADAL" clId="{811943C2-0B1C-4EA9-82ED-F46F187162BF}" dt="2024-10-04T06:02:11.493" v="3237" actId="478"/>
          <ac:spMkLst>
            <pc:docMk/>
            <pc:sldMk cId="2163730886" sldId="288"/>
            <ac:spMk id="7" creationId="{CE82517A-FD2C-45E9-2DD2-287C42EC790D}"/>
          </ac:spMkLst>
        </pc:spChg>
        <pc:spChg chg="add mod">
          <ac:chgData name="신주용" userId="6564ea98-62ab-4aab-8b8b-1a037796269d" providerId="ADAL" clId="{811943C2-0B1C-4EA9-82ED-F46F187162BF}" dt="2024-10-04T06:11:07.488" v="3381" actId="164"/>
          <ac:spMkLst>
            <pc:docMk/>
            <pc:sldMk cId="2163730886" sldId="288"/>
            <ac:spMk id="9" creationId="{035D1E43-DE45-9F09-7E9B-D824070D2DB7}"/>
          </ac:spMkLst>
        </pc:spChg>
        <pc:spChg chg="add del mod ord">
          <ac:chgData name="신주용" userId="6564ea98-62ab-4aab-8b8b-1a037796269d" providerId="ADAL" clId="{811943C2-0B1C-4EA9-82ED-F46F187162BF}" dt="2024-10-04T06:07:46.705" v="3348" actId="478"/>
          <ac:spMkLst>
            <pc:docMk/>
            <pc:sldMk cId="2163730886" sldId="288"/>
            <ac:spMk id="18" creationId="{AFF96B91-63DD-5959-CF50-7B5F7198FE44}"/>
          </ac:spMkLst>
        </pc:spChg>
        <pc:spChg chg="mod topLvl">
          <ac:chgData name="신주용" userId="6564ea98-62ab-4aab-8b8b-1a037796269d" providerId="ADAL" clId="{811943C2-0B1C-4EA9-82ED-F46F187162BF}" dt="2024-10-04T06:11:07.488" v="3381" actId="164"/>
          <ac:spMkLst>
            <pc:docMk/>
            <pc:sldMk cId="2163730886" sldId="288"/>
            <ac:spMk id="40" creationId="{91644599-65E3-6DC8-7F5A-048555585098}"/>
          </ac:spMkLst>
        </pc:spChg>
        <pc:spChg chg="mod topLvl">
          <ac:chgData name="신주용" userId="6564ea98-62ab-4aab-8b8b-1a037796269d" providerId="ADAL" clId="{811943C2-0B1C-4EA9-82ED-F46F187162BF}" dt="2024-10-04T06:03:11.889" v="3278" actId="164"/>
          <ac:spMkLst>
            <pc:docMk/>
            <pc:sldMk cId="2163730886" sldId="288"/>
            <ac:spMk id="41" creationId="{A7D898A1-B920-E75C-4B46-C9E05E5D87B0}"/>
          </ac:spMkLst>
        </pc:spChg>
        <pc:spChg chg="mod topLvl">
          <ac:chgData name="신주용" userId="6564ea98-62ab-4aab-8b8b-1a037796269d" providerId="ADAL" clId="{811943C2-0B1C-4EA9-82ED-F46F187162BF}" dt="2024-10-04T06:10:15.249" v="3377" actId="207"/>
          <ac:spMkLst>
            <pc:docMk/>
            <pc:sldMk cId="2163730886" sldId="288"/>
            <ac:spMk id="42" creationId="{B65155EC-ECF1-B6C1-5DAD-F9D45CA1DD24}"/>
          </ac:spMkLst>
        </pc:spChg>
        <pc:spChg chg="mod topLvl">
          <ac:chgData name="신주용" userId="6564ea98-62ab-4aab-8b8b-1a037796269d" providerId="ADAL" clId="{811943C2-0B1C-4EA9-82ED-F46F187162BF}" dt="2024-10-04T06:11:07.488" v="3381" actId="164"/>
          <ac:spMkLst>
            <pc:docMk/>
            <pc:sldMk cId="2163730886" sldId="288"/>
            <ac:spMk id="43" creationId="{342EE509-338D-019E-F56C-C002715832BF}"/>
          </ac:spMkLst>
        </pc:spChg>
        <pc:spChg chg="mod topLvl">
          <ac:chgData name="신주용" userId="6564ea98-62ab-4aab-8b8b-1a037796269d" providerId="ADAL" clId="{811943C2-0B1C-4EA9-82ED-F46F187162BF}" dt="2024-10-04T06:11:07.488" v="3381" actId="164"/>
          <ac:spMkLst>
            <pc:docMk/>
            <pc:sldMk cId="2163730886" sldId="288"/>
            <ac:spMk id="45" creationId="{8AD04F27-4581-C717-AFD7-BADEE3623ACE}"/>
          </ac:spMkLst>
        </pc:spChg>
        <pc:spChg chg="mod topLvl">
          <ac:chgData name="신주용" userId="6564ea98-62ab-4aab-8b8b-1a037796269d" providerId="ADAL" clId="{811943C2-0B1C-4EA9-82ED-F46F187162BF}" dt="2024-10-04T06:11:07.488" v="3381" actId="164"/>
          <ac:spMkLst>
            <pc:docMk/>
            <pc:sldMk cId="2163730886" sldId="288"/>
            <ac:spMk id="46" creationId="{5D18AEA4-2671-377A-2FFA-2F54BBE2368C}"/>
          </ac:spMkLst>
        </pc:spChg>
        <pc:spChg chg="mod topLvl">
          <ac:chgData name="신주용" userId="6564ea98-62ab-4aab-8b8b-1a037796269d" providerId="ADAL" clId="{811943C2-0B1C-4EA9-82ED-F46F187162BF}" dt="2024-10-04T06:03:11.889" v="3278" actId="164"/>
          <ac:spMkLst>
            <pc:docMk/>
            <pc:sldMk cId="2163730886" sldId="288"/>
            <ac:spMk id="53" creationId="{ACD306C0-B36D-319D-F34E-A94EEEB2722B}"/>
          </ac:spMkLst>
        </pc:spChg>
        <pc:spChg chg="mod topLvl">
          <ac:chgData name="신주용" userId="6564ea98-62ab-4aab-8b8b-1a037796269d" providerId="ADAL" clId="{811943C2-0B1C-4EA9-82ED-F46F187162BF}" dt="2024-10-04T06:11:07.488" v="3381" actId="164"/>
          <ac:spMkLst>
            <pc:docMk/>
            <pc:sldMk cId="2163730886" sldId="288"/>
            <ac:spMk id="56" creationId="{5A09F92D-9126-D4C9-FAC1-4FFE2AD22FB5}"/>
          </ac:spMkLst>
        </pc:spChg>
        <pc:spChg chg="mod topLvl">
          <ac:chgData name="신주용" userId="6564ea98-62ab-4aab-8b8b-1a037796269d" providerId="ADAL" clId="{811943C2-0B1C-4EA9-82ED-F46F187162BF}" dt="2024-10-04T06:11:07.488" v="3381" actId="164"/>
          <ac:spMkLst>
            <pc:docMk/>
            <pc:sldMk cId="2163730886" sldId="288"/>
            <ac:spMk id="57" creationId="{128CFB1D-BC3E-91C6-6CE8-BBC2B3A48250}"/>
          </ac:spMkLst>
        </pc:spChg>
        <pc:spChg chg="mod topLvl">
          <ac:chgData name="신주용" userId="6564ea98-62ab-4aab-8b8b-1a037796269d" providerId="ADAL" clId="{811943C2-0B1C-4EA9-82ED-F46F187162BF}" dt="2024-10-04T06:03:11.889" v="3278" actId="164"/>
          <ac:spMkLst>
            <pc:docMk/>
            <pc:sldMk cId="2163730886" sldId="288"/>
            <ac:spMk id="59" creationId="{5FDDC5F6-DD7B-F296-C8F3-FDD94DDB2FA8}"/>
          </ac:spMkLst>
        </pc:spChg>
        <pc:spChg chg="mod topLvl">
          <ac:chgData name="신주용" userId="6564ea98-62ab-4aab-8b8b-1a037796269d" providerId="ADAL" clId="{811943C2-0B1C-4EA9-82ED-F46F187162BF}" dt="2024-10-04T06:03:11.889" v="3278" actId="164"/>
          <ac:spMkLst>
            <pc:docMk/>
            <pc:sldMk cId="2163730886" sldId="288"/>
            <ac:spMk id="64" creationId="{5957D132-C07C-9C4E-F90F-42BBE8C32E3C}"/>
          </ac:spMkLst>
        </pc:spChg>
        <pc:spChg chg="mod topLvl">
          <ac:chgData name="신주용" userId="6564ea98-62ab-4aab-8b8b-1a037796269d" providerId="ADAL" clId="{811943C2-0B1C-4EA9-82ED-F46F187162BF}" dt="2024-10-04T06:03:11.889" v="3278" actId="164"/>
          <ac:spMkLst>
            <pc:docMk/>
            <pc:sldMk cId="2163730886" sldId="288"/>
            <ac:spMk id="65" creationId="{E669B844-A8EF-9602-F1F1-E1C7BE3714DF}"/>
          </ac:spMkLst>
        </pc:spChg>
        <pc:spChg chg="mod topLvl">
          <ac:chgData name="신주용" userId="6564ea98-62ab-4aab-8b8b-1a037796269d" providerId="ADAL" clId="{811943C2-0B1C-4EA9-82ED-F46F187162BF}" dt="2024-10-04T06:03:11.889" v="3278" actId="164"/>
          <ac:spMkLst>
            <pc:docMk/>
            <pc:sldMk cId="2163730886" sldId="288"/>
            <ac:spMk id="66" creationId="{C877BCEA-7370-659C-F99E-96295E156AF2}"/>
          </ac:spMkLst>
        </pc:spChg>
        <pc:spChg chg="mod topLvl">
          <ac:chgData name="신주용" userId="6564ea98-62ab-4aab-8b8b-1a037796269d" providerId="ADAL" clId="{811943C2-0B1C-4EA9-82ED-F46F187162BF}" dt="2024-10-04T06:03:11.889" v="3278" actId="164"/>
          <ac:spMkLst>
            <pc:docMk/>
            <pc:sldMk cId="2163730886" sldId="288"/>
            <ac:spMk id="67" creationId="{FDED13A0-4AD0-C412-DCA4-44854073B200}"/>
          </ac:spMkLst>
        </pc:spChg>
        <pc:spChg chg="mod topLvl">
          <ac:chgData name="신주용" userId="6564ea98-62ab-4aab-8b8b-1a037796269d" providerId="ADAL" clId="{811943C2-0B1C-4EA9-82ED-F46F187162BF}" dt="2024-10-04T06:03:11.889" v="3278" actId="164"/>
          <ac:spMkLst>
            <pc:docMk/>
            <pc:sldMk cId="2163730886" sldId="288"/>
            <ac:spMk id="68" creationId="{A1AA283A-E45D-FB22-6024-28E5335E4559}"/>
          </ac:spMkLst>
        </pc:spChg>
        <pc:spChg chg="mod topLvl">
          <ac:chgData name="신주용" userId="6564ea98-62ab-4aab-8b8b-1a037796269d" providerId="ADAL" clId="{811943C2-0B1C-4EA9-82ED-F46F187162BF}" dt="2024-10-04T06:03:11.889" v="3278" actId="164"/>
          <ac:spMkLst>
            <pc:docMk/>
            <pc:sldMk cId="2163730886" sldId="288"/>
            <ac:spMk id="69" creationId="{9A94A9CC-944D-887D-EAA8-94249859B18D}"/>
          </ac:spMkLst>
        </pc:spChg>
        <pc:spChg chg="mod topLvl">
          <ac:chgData name="신주용" userId="6564ea98-62ab-4aab-8b8b-1a037796269d" providerId="ADAL" clId="{811943C2-0B1C-4EA9-82ED-F46F187162BF}" dt="2024-10-04T06:03:11.889" v="3278" actId="164"/>
          <ac:spMkLst>
            <pc:docMk/>
            <pc:sldMk cId="2163730886" sldId="288"/>
            <ac:spMk id="70" creationId="{F6A93AD2-4646-0A58-1C60-E40296A023F9}"/>
          </ac:spMkLst>
        </pc:spChg>
        <pc:spChg chg="mod">
          <ac:chgData name="신주용" userId="6564ea98-62ab-4aab-8b8b-1a037796269d" providerId="ADAL" clId="{811943C2-0B1C-4EA9-82ED-F46F187162BF}" dt="2024-10-04T06:02:26.364" v="3239" actId="165"/>
          <ac:spMkLst>
            <pc:docMk/>
            <pc:sldMk cId="2163730886" sldId="288"/>
            <ac:spMk id="77" creationId="{0F61DAE6-0F19-28B3-B6B6-3CD89C0A4F3A}"/>
          </ac:spMkLst>
        </pc:spChg>
        <pc:grpChg chg="add mod">
          <ac:chgData name="신주용" userId="6564ea98-62ab-4aab-8b8b-1a037796269d" providerId="ADAL" clId="{811943C2-0B1C-4EA9-82ED-F46F187162BF}" dt="2024-10-04T06:11:07.488" v="3381" actId="164"/>
          <ac:grpSpMkLst>
            <pc:docMk/>
            <pc:sldMk cId="2163730886" sldId="288"/>
            <ac:grpSpMk id="10" creationId="{9DBA9A19-D19A-4B71-C739-3E3F0FDD23BF}"/>
          </ac:grpSpMkLst>
        </pc:grpChg>
        <pc:grpChg chg="add mod">
          <ac:chgData name="신주용" userId="6564ea98-62ab-4aab-8b8b-1a037796269d" providerId="ADAL" clId="{811943C2-0B1C-4EA9-82ED-F46F187162BF}" dt="2024-10-04T06:11:07.488" v="3381" actId="164"/>
          <ac:grpSpMkLst>
            <pc:docMk/>
            <pc:sldMk cId="2163730886" sldId="288"/>
            <ac:grpSpMk id="27" creationId="{C1B3E29F-F55A-3250-A068-B6241FA757BA}"/>
          </ac:grpSpMkLst>
        </pc:grpChg>
        <pc:grpChg chg="mod topLvl">
          <ac:chgData name="신주용" userId="6564ea98-62ab-4aab-8b8b-1a037796269d" providerId="ADAL" clId="{811943C2-0B1C-4EA9-82ED-F46F187162BF}" dt="2024-10-04T06:03:11.889" v="3278" actId="164"/>
          <ac:grpSpMkLst>
            <pc:docMk/>
            <pc:sldMk cId="2163730886" sldId="288"/>
            <ac:grpSpMk id="80" creationId="{3637EEB6-06F6-5E4D-5425-A1BC18C1B8DC}"/>
          </ac:grpSpMkLst>
        </pc:grpChg>
        <pc:grpChg chg="del mod">
          <ac:chgData name="신주용" userId="6564ea98-62ab-4aab-8b8b-1a037796269d" providerId="ADAL" clId="{811943C2-0B1C-4EA9-82ED-F46F187162BF}" dt="2024-10-04T06:02:26.364" v="3239" actId="165"/>
          <ac:grpSpMkLst>
            <pc:docMk/>
            <pc:sldMk cId="2163730886" sldId="288"/>
            <ac:grpSpMk id="84" creationId="{B13FBE24-E524-AB42-D448-48BAEEF1DDD4}"/>
          </ac:grpSpMkLst>
        </pc:grpChg>
        <pc:picChg chg="mod topLvl">
          <ac:chgData name="신주용" userId="6564ea98-62ab-4aab-8b8b-1a037796269d" providerId="ADAL" clId="{811943C2-0B1C-4EA9-82ED-F46F187162BF}" dt="2024-10-04T06:11:07.488" v="3381" actId="164"/>
          <ac:picMkLst>
            <pc:docMk/>
            <pc:sldMk cId="2163730886" sldId="288"/>
            <ac:picMk id="47" creationId="{4792B4D0-B6BF-04A4-F62F-C614F916D221}"/>
          </ac:picMkLst>
        </pc:picChg>
        <pc:picChg chg="mod topLvl">
          <ac:chgData name="신주용" userId="6564ea98-62ab-4aab-8b8b-1a037796269d" providerId="ADAL" clId="{811943C2-0B1C-4EA9-82ED-F46F187162BF}" dt="2024-10-04T06:11:07.488" v="3381" actId="164"/>
          <ac:picMkLst>
            <pc:docMk/>
            <pc:sldMk cId="2163730886" sldId="288"/>
            <ac:picMk id="48" creationId="{D501A231-7580-B0D9-0839-ACA250AC8E5C}"/>
          </ac:picMkLst>
        </pc:picChg>
        <pc:picChg chg="mod topLvl">
          <ac:chgData name="신주용" userId="6564ea98-62ab-4aab-8b8b-1a037796269d" providerId="ADAL" clId="{811943C2-0B1C-4EA9-82ED-F46F187162BF}" dt="2024-10-04T06:03:11.889" v="3278" actId="164"/>
          <ac:picMkLst>
            <pc:docMk/>
            <pc:sldMk cId="2163730886" sldId="288"/>
            <ac:picMk id="50" creationId="{63A57F08-0B3E-86A5-23E3-C180DAE520F6}"/>
          </ac:picMkLst>
        </pc:picChg>
        <pc:picChg chg="mod topLvl">
          <ac:chgData name="신주용" userId="6564ea98-62ab-4aab-8b8b-1a037796269d" providerId="ADAL" clId="{811943C2-0B1C-4EA9-82ED-F46F187162BF}" dt="2024-10-04T06:03:11.889" v="3278" actId="164"/>
          <ac:picMkLst>
            <pc:docMk/>
            <pc:sldMk cId="2163730886" sldId="288"/>
            <ac:picMk id="51" creationId="{0FFA62AD-53BE-2D63-6CF9-73A087654CAC}"/>
          </ac:picMkLst>
        </pc:picChg>
        <pc:picChg chg="mod topLvl">
          <ac:chgData name="신주용" userId="6564ea98-62ab-4aab-8b8b-1a037796269d" providerId="ADAL" clId="{811943C2-0B1C-4EA9-82ED-F46F187162BF}" dt="2024-10-04T06:03:11.889" v="3278" actId="164"/>
          <ac:picMkLst>
            <pc:docMk/>
            <pc:sldMk cId="2163730886" sldId="288"/>
            <ac:picMk id="52" creationId="{7CA9C924-BFE8-87AA-47ED-3FD657A72793}"/>
          </ac:picMkLst>
        </pc:picChg>
        <pc:picChg chg="mod topLvl">
          <ac:chgData name="신주용" userId="6564ea98-62ab-4aab-8b8b-1a037796269d" providerId="ADAL" clId="{811943C2-0B1C-4EA9-82ED-F46F187162BF}" dt="2024-10-04T06:03:11.889" v="3278" actId="164"/>
          <ac:picMkLst>
            <pc:docMk/>
            <pc:sldMk cId="2163730886" sldId="288"/>
            <ac:picMk id="63" creationId="{80EA9DBC-B947-321C-029C-0BDE227B505C}"/>
          </ac:picMkLst>
        </pc:picChg>
        <pc:cxnChg chg="add mod">
          <ac:chgData name="신주용" userId="6564ea98-62ab-4aab-8b8b-1a037796269d" providerId="ADAL" clId="{811943C2-0B1C-4EA9-82ED-F46F187162BF}" dt="2024-10-04T06:11:07.488" v="3381" actId="164"/>
          <ac:cxnSpMkLst>
            <pc:docMk/>
            <pc:sldMk cId="2163730886" sldId="288"/>
            <ac:cxnSpMk id="3" creationId="{DB0889D2-F6EE-3F16-03BE-99ABA9616BA7}"/>
          </ac:cxnSpMkLst>
        </pc:cxnChg>
        <pc:cxnChg chg="add del mod">
          <ac:chgData name="신주용" userId="6564ea98-62ab-4aab-8b8b-1a037796269d" providerId="ADAL" clId="{811943C2-0B1C-4EA9-82ED-F46F187162BF}" dt="2024-10-04T06:04:11.645" v="3307" actId="11529"/>
          <ac:cxnSpMkLst>
            <pc:docMk/>
            <pc:sldMk cId="2163730886" sldId="288"/>
            <ac:cxnSpMk id="16" creationId="{BC181B24-B41F-0E60-0F8B-3C53A0D85AFA}"/>
          </ac:cxnSpMkLst>
        </pc:cxnChg>
        <pc:cxnChg chg="add mod">
          <ac:chgData name="신주용" userId="6564ea98-62ab-4aab-8b8b-1a037796269d" providerId="ADAL" clId="{811943C2-0B1C-4EA9-82ED-F46F187162BF}" dt="2024-10-04T06:11:07.488" v="3381" actId="164"/>
          <ac:cxnSpMkLst>
            <pc:docMk/>
            <pc:sldMk cId="2163730886" sldId="288"/>
            <ac:cxnSpMk id="20" creationId="{4EE0113D-A353-1B9A-3E79-5666A69E438D}"/>
          </ac:cxnSpMkLst>
        </pc:cxnChg>
        <pc:cxnChg chg="add mod">
          <ac:chgData name="신주용" userId="6564ea98-62ab-4aab-8b8b-1a037796269d" providerId="ADAL" clId="{811943C2-0B1C-4EA9-82ED-F46F187162BF}" dt="2024-10-04T06:11:07.488" v="3381" actId="164"/>
          <ac:cxnSpMkLst>
            <pc:docMk/>
            <pc:sldMk cId="2163730886" sldId="288"/>
            <ac:cxnSpMk id="24" creationId="{4E415D82-7A08-A084-9809-37E5D0B3065B}"/>
          </ac:cxnSpMkLst>
        </pc:cxnChg>
        <pc:cxnChg chg="add del mod topLvl">
          <ac:chgData name="신주용" userId="6564ea98-62ab-4aab-8b8b-1a037796269d" providerId="ADAL" clId="{811943C2-0B1C-4EA9-82ED-F46F187162BF}" dt="2024-10-04T06:06:37.821" v="3333" actId="478"/>
          <ac:cxnSpMkLst>
            <pc:docMk/>
            <pc:sldMk cId="2163730886" sldId="288"/>
            <ac:cxnSpMk id="49" creationId="{2A9ACF29-6F47-9C16-3292-FF5A5AEA9C36}"/>
          </ac:cxnSpMkLst>
        </pc:cxnChg>
        <pc:cxnChg chg="mod topLvl">
          <ac:chgData name="신주용" userId="6564ea98-62ab-4aab-8b8b-1a037796269d" providerId="ADAL" clId="{811943C2-0B1C-4EA9-82ED-F46F187162BF}" dt="2024-10-04T06:11:07.488" v="3381" actId="164"/>
          <ac:cxnSpMkLst>
            <pc:docMk/>
            <pc:sldMk cId="2163730886" sldId="288"/>
            <ac:cxnSpMk id="54" creationId="{563A2F42-00A6-C6DB-AB94-A67BDF9B24E9}"/>
          </ac:cxnSpMkLst>
        </pc:cxnChg>
        <pc:cxnChg chg="mod topLvl">
          <ac:chgData name="신주용" userId="6564ea98-62ab-4aab-8b8b-1a037796269d" providerId="ADAL" clId="{811943C2-0B1C-4EA9-82ED-F46F187162BF}" dt="2024-10-04T06:11:07.488" v="3381" actId="164"/>
          <ac:cxnSpMkLst>
            <pc:docMk/>
            <pc:sldMk cId="2163730886" sldId="288"/>
            <ac:cxnSpMk id="55" creationId="{E352A92D-5AB1-FEC6-3115-1A1130DE97E4}"/>
          </ac:cxnSpMkLst>
        </pc:cxnChg>
        <pc:cxnChg chg="mod topLvl">
          <ac:chgData name="신주용" userId="6564ea98-62ab-4aab-8b8b-1a037796269d" providerId="ADAL" clId="{811943C2-0B1C-4EA9-82ED-F46F187162BF}" dt="2024-10-04T06:11:07.488" v="3381" actId="164"/>
          <ac:cxnSpMkLst>
            <pc:docMk/>
            <pc:sldMk cId="2163730886" sldId="288"/>
            <ac:cxnSpMk id="58" creationId="{66CBB2B4-9026-5125-40A2-2A32AD7E08A7}"/>
          </ac:cxnSpMkLst>
        </pc:cxnChg>
        <pc:cxnChg chg="mod topLvl">
          <ac:chgData name="신주용" userId="6564ea98-62ab-4aab-8b8b-1a037796269d" providerId="ADAL" clId="{811943C2-0B1C-4EA9-82ED-F46F187162BF}" dt="2024-10-04T06:03:11.889" v="3278" actId="164"/>
          <ac:cxnSpMkLst>
            <pc:docMk/>
            <pc:sldMk cId="2163730886" sldId="288"/>
            <ac:cxnSpMk id="60" creationId="{4FDB9644-50CA-1E38-F3D7-E76AA2203E05}"/>
          </ac:cxnSpMkLst>
        </pc:cxnChg>
        <pc:cxnChg chg="mod topLvl">
          <ac:chgData name="신주용" userId="6564ea98-62ab-4aab-8b8b-1a037796269d" providerId="ADAL" clId="{811943C2-0B1C-4EA9-82ED-F46F187162BF}" dt="2024-10-04T06:03:11.889" v="3278" actId="164"/>
          <ac:cxnSpMkLst>
            <pc:docMk/>
            <pc:sldMk cId="2163730886" sldId="288"/>
            <ac:cxnSpMk id="61" creationId="{89CE220F-EF4D-3DCB-41ED-2A39F6EB6D25}"/>
          </ac:cxnSpMkLst>
        </pc:cxnChg>
        <pc:cxnChg chg="mod topLvl">
          <ac:chgData name="신주용" userId="6564ea98-62ab-4aab-8b8b-1a037796269d" providerId="ADAL" clId="{811943C2-0B1C-4EA9-82ED-F46F187162BF}" dt="2024-10-04T06:03:11.889" v="3278" actId="164"/>
          <ac:cxnSpMkLst>
            <pc:docMk/>
            <pc:sldMk cId="2163730886" sldId="288"/>
            <ac:cxnSpMk id="62" creationId="{011E6F7C-CA6A-7740-2658-E9569D4A47DC}"/>
          </ac:cxnSpMkLst>
        </pc:cxnChg>
        <pc:cxnChg chg="mod topLvl">
          <ac:chgData name="신주용" userId="6564ea98-62ab-4aab-8b8b-1a037796269d" providerId="ADAL" clId="{811943C2-0B1C-4EA9-82ED-F46F187162BF}" dt="2024-10-04T06:03:11.889" v="3278" actId="164"/>
          <ac:cxnSpMkLst>
            <pc:docMk/>
            <pc:sldMk cId="2163730886" sldId="288"/>
            <ac:cxnSpMk id="71" creationId="{48B2FCF5-24AC-EF70-890D-5BD020B56914}"/>
          </ac:cxnSpMkLst>
        </pc:cxnChg>
        <pc:cxnChg chg="mod topLvl">
          <ac:chgData name="신주용" userId="6564ea98-62ab-4aab-8b8b-1a037796269d" providerId="ADAL" clId="{811943C2-0B1C-4EA9-82ED-F46F187162BF}" dt="2024-10-04T06:03:11.889" v="3278" actId="164"/>
          <ac:cxnSpMkLst>
            <pc:docMk/>
            <pc:sldMk cId="2163730886" sldId="288"/>
            <ac:cxnSpMk id="74" creationId="{D5F93CE4-BDA2-B7F2-39C7-BE71B7C44BE2}"/>
          </ac:cxnSpMkLst>
        </pc:cxnChg>
        <pc:cxnChg chg="mod">
          <ac:chgData name="신주용" userId="6564ea98-62ab-4aab-8b8b-1a037796269d" providerId="ADAL" clId="{811943C2-0B1C-4EA9-82ED-F46F187162BF}" dt="2024-10-04T06:02:26.364" v="3239" actId="165"/>
          <ac:cxnSpMkLst>
            <pc:docMk/>
            <pc:sldMk cId="2163730886" sldId="288"/>
            <ac:cxnSpMk id="78" creationId="{1980BABC-8E74-D60B-99AB-39CF132178A7}"/>
          </ac:cxnSpMkLst>
        </pc:cxnChg>
      </pc:sldChg>
      <pc:sldChg chg="modSp mod">
        <pc:chgData name="신주용" userId="6564ea98-62ab-4aab-8b8b-1a037796269d" providerId="ADAL" clId="{811943C2-0B1C-4EA9-82ED-F46F187162BF}" dt="2024-10-04T06:12:47.125" v="3521"/>
        <pc:sldMkLst>
          <pc:docMk/>
          <pc:sldMk cId="4228099180" sldId="291"/>
        </pc:sldMkLst>
        <pc:spChg chg="mod">
          <ac:chgData name="신주용" userId="6564ea98-62ab-4aab-8b8b-1a037796269d" providerId="ADAL" clId="{811943C2-0B1C-4EA9-82ED-F46F187162BF}" dt="2024-10-04T06:12:47.125" v="3521"/>
          <ac:spMkLst>
            <pc:docMk/>
            <pc:sldMk cId="4228099180" sldId="291"/>
            <ac:spMk id="2" creationId="{67763F15-B555-CF35-BAF9-6909B3BD5792}"/>
          </ac:spMkLst>
        </pc:spChg>
      </pc:sldChg>
      <pc:sldChg chg="modSp mod">
        <pc:chgData name="신주용" userId="6564ea98-62ab-4aab-8b8b-1a037796269d" providerId="ADAL" clId="{811943C2-0B1C-4EA9-82ED-F46F187162BF}" dt="2024-10-04T06:12:56.001" v="3525"/>
        <pc:sldMkLst>
          <pc:docMk/>
          <pc:sldMk cId="2797524847" sldId="292"/>
        </pc:sldMkLst>
        <pc:spChg chg="mod">
          <ac:chgData name="신주용" userId="6564ea98-62ab-4aab-8b8b-1a037796269d" providerId="ADAL" clId="{811943C2-0B1C-4EA9-82ED-F46F187162BF}" dt="2024-10-04T06:12:56.001" v="3525"/>
          <ac:spMkLst>
            <pc:docMk/>
            <pc:sldMk cId="2797524847" sldId="292"/>
            <ac:spMk id="2" creationId="{67763F15-B555-CF35-BAF9-6909B3BD5792}"/>
          </ac:spMkLst>
        </pc:spChg>
      </pc:sldChg>
      <pc:sldChg chg="modSp mod">
        <pc:chgData name="신주용" userId="6564ea98-62ab-4aab-8b8b-1a037796269d" providerId="ADAL" clId="{811943C2-0B1C-4EA9-82ED-F46F187162BF}" dt="2024-10-04T06:12:40.226" v="3520"/>
        <pc:sldMkLst>
          <pc:docMk/>
          <pc:sldMk cId="56178750" sldId="293"/>
        </pc:sldMkLst>
        <pc:spChg chg="mod">
          <ac:chgData name="신주용" userId="6564ea98-62ab-4aab-8b8b-1a037796269d" providerId="ADAL" clId="{811943C2-0B1C-4EA9-82ED-F46F187162BF}" dt="2024-10-04T06:12:40.226" v="3520"/>
          <ac:spMkLst>
            <pc:docMk/>
            <pc:sldMk cId="56178750" sldId="293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4T06:10:56.577" v="3380" actId="207"/>
          <ac:spMkLst>
            <pc:docMk/>
            <pc:sldMk cId="56178750" sldId="293"/>
            <ac:spMk id="3" creationId="{85F537CF-9063-8262-48E7-BBFE585A4062}"/>
          </ac:spMkLst>
        </pc:spChg>
      </pc:sldChg>
      <pc:sldChg chg="modSp mod">
        <pc:chgData name="신주용" userId="6564ea98-62ab-4aab-8b8b-1a037796269d" providerId="ADAL" clId="{811943C2-0B1C-4EA9-82ED-F46F187162BF}" dt="2024-10-04T06:12:50.365" v="3522"/>
        <pc:sldMkLst>
          <pc:docMk/>
          <pc:sldMk cId="3034382020" sldId="294"/>
        </pc:sldMkLst>
        <pc:spChg chg="mod">
          <ac:chgData name="신주용" userId="6564ea98-62ab-4aab-8b8b-1a037796269d" providerId="ADAL" clId="{811943C2-0B1C-4EA9-82ED-F46F187162BF}" dt="2024-10-04T06:12:50.365" v="3522"/>
          <ac:spMkLst>
            <pc:docMk/>
            <pc:sldMk cId="3034382020" sldId="294"/>
            <ac:spMk id="2" creationId="{67763F15-B555-CF35-BAF9-6909B3BD5792}"/>
          </ac:spMkLst>
        </pc:spChg>
      </pc:sldChg>
      <pc:sldChg chg="modSp mod">
        <pc:chgData name="신주용" userId="6564ea98-62ab-4aab-8b8b-1a037796269d" providerId="ADAL" clId="{811943C2-0B1C-4EA9-82ED-F46F187162BF}" dt="2024-10-04T06:22:23.925" v="3812" actId="20577"/>
        <pc:sldMkLst>
          <pc:docMk/>
          <pc:sldMk cId="1985926721" sldId="295"/>
        </pc:sldMkLst>
        <pc:spChg chg="mod">
          <ac:chgData name="신주용" userId="6564ea98-62ab-4aab-8b8b-1a037796269d" providerId="ADAL" clId="{811943C2-0B1C-4EA9-82ED-F46F187162BF}" dt="2024-10-04T06:12:52.875" v="3524"/>
          <ac:spMkLst>
            <pc:docMk/>
            <pc:sldMk cId="1985926721" sldId="295"/>
            <ac:spMk id="2" creationId="{67763F15-B555-CF35-BAF9-6909B3BD5792}"/>
          </ac:spMkLst>
        </pc:spChg>
        <pc:graphicFrameChg chg="modGraphic">
          <ac:chgData name="신주용" userId="6564ea98-62ab-4aab-8b8b-1a037796269d" providerId="ADAL" clId="{811943C2-0B1C-4EA9-82ED-F46F187162BF}" dt="2024-10-04T06:22:23.925" v="3812" actId="20577"/>
          <ac:graphicFrameMkLst>
            <pc:docMk/>
            <pc:sldMk cId="1985926721" sldId="295"/>
            <ac:graphicFrameMk id="12" creationId="{A18D0A41-236F-2EE7-C81D-48F354A53715}"/>
          </ac:graphicFrameMkLst>
        </pc:graphicFrameChg>
      </pc:sldChg>
      <pc:sldChg chg="modSp mod">
        <pc:chgData name="신주용" userId="6564ea98-62ab-4aab-8b8b-1a037796269d" providerId="ADAL" clId="{811943C2-0B1C-4EA9-82ED-F46F187162BF}" dt="2024-10-07T06:28:11.116" v="6343" actId="1036"/>
        <pc:sldMkLst>
          <pc:docMk/>
          <pc:sldMk cId="646251141" sldId="296"/>
        </pc:sldMkLst>
        <pc:spChg chg="mod">
          <ac:chgData name="신주용" userId="6564ea98-62ab-4aab-8b8b-1a037796269d" providerId="ADAL" clId="{811943C2-0B1C-4EA9-82ED-F46F187162BF}" dt="2024-10-07T06:28:07.695" v="6334" actId="20577"/>
          <ac:spMkLst>
            <pc:docMk/>
            <pc:sldMk cId="646251141" sldId="296"/>
            <ac:spMk id="7" creationId="{CE82517A-FD2C-45E9-2DD2-287C42EC790D}"/>
          </ac:spMkLst>
        </pc:spChg>
        <pc:graphicFrameChg chg="mod modGraphic">
          <ac:chgData name="신주용" userId="6564ea98-62ab-4aab-8b8b-1a037796269d" providerId="ADAL" clId="{811943C2-0B1C-4EA9-82ED-F46F187162BF}" dt="2024-10-07T06:28:11.116" v="6343" actId="1036"/>
          <ac:graphicFrameMkLst>
            <pc:docMk/>
            <pc:sldMk cId="646251141" sldId="296"/>
            <ac:graphicFrameMk id="6" creationId="{51B33321-867E-94FB-3B59-28E685143CDF}"/>
          </ac:graphicFrameMkLst>
        </pc:graphicFrameChg>
      </pc:sldChg>
      <pc:sldChg chg="addSp delSp modSp mod ord">
        <pc:chgData name="신주용" userId="6564ea98-62ab-4aab-8b8b-1a037796269d" providerId="ADAL" clId="{811943C2-0B1C-4EA9-82ED-F46F187162BF}" dt="2024-10-04T06:13:53.119" v="3647"/>
        <pc:sldMkLst>
          <pc:docMk/>
          <pc:sldMk cId="947118510" sldId="296"/>
        </pc:sldMkLst>
        <pc:spChg chg="mod">
          <ac:chgData name="신주용" userId="6564ea98-62ab-4aab-8b8b-1a037796269d" providerId="ADAL" clId="{811943C2-0B1C-4EA9-82ED-F46F187162BF}" dt="2024-10-04T06:11:46.805" v="3492" actId="6549"/>
          <ac:spMkLst>
            <pc:docMk/>
            <pc:sldMk cId="947118510" sldId="296"/>
            <ac:spMk id="2" creationId="{67763F15-B555-CF35-BAF9-6909B3BD5792}"/>
          </ac:spMkLst>
        </pc:spChg>
        <pc:spChg chg="add del mod">
          <ac:chgData name="신주용" userId="6564ea98-62ab-4aab-8b8b-1a037796269d" providerId="ADAL" clId="{811943C2-0B1C-4EA9-82ED-F46F187162BF}" dt="2024-10-04T05:25:17.765" v="1516" actId="478"/>
          <ac:spMkLst>
            <pc:docMk/>
            <pc:sldMk cId="947118510" sldId="296"/>
            <ac:spMk id="3" creationId="{4D32AB67-E917-70AD-6F00-403F21EE2E5B}"/>
          </ac:spMkLst>
        </pc:spChg>
        <pc:spChg chg="mod">
          <ac:chgData name="신주용" userId="6564ea98-62ab-4aab-8b8b-1a037796269d" providerId="ADAL" clId="{811943C2-0B1C-4EA9-82ED-F46F187162BF}" dt="2024-10-04T06:13:53.119" v="3647"/>
          <ac:spMkLst>
            <pc:docMk/>
            <pc:sldMk cId="947118510" sldId="296"/>
            <ac:spMk id="7" creationId="{CE82517A-FD2C-45E9-2DD2-287C42EC790D}"/>
          </ac:spMkLst>
        </pc:spChg>
        <pc:graphicFrameChg chg="add del mod modGraphic">
          <ac:chgData name="신주용" userId="6564ea98-62ab-4aab-8b8b-1a037796269d" providerId="ADAL" clId="{811943C2-0B1C-4EA9-82ED-F46F187162BF}" dt="2024-10-04T05:54:22.942" v="2762" actId="478"/>
          <ac:graphicFrameMkLst>
            <pc:docMk/>
            <pc:sldMk cId="947118510" sldId="296"/>
            <ac:graphicFrameMk id="3" creationId="{E34A8BCA-9DBE-FB1F-490E-28DD5C06017D}"/>
          </ac:graphicFrameMkLst>
        </pc:graphicFrameChg>
        <pc:graphicFrameChg chg="add mod modGraphic">
          <ac:chgData name="신주용" userId="6564ea98-62ab-4aab-8b8b-1a037796269d" providerId="ADAL" clId="{811943C2-0B1C-4EA9-82ED-F46F187162BF}" dt="2024-10-04T05:59:42.315" v="3195" actId="1036"/>
          <ac:graphicFrameMkLst>
            <pc:docMk/>
            <pc:sldMk cId="947118510" sldId="296"/>
            <ac:graphicFrameMk id="6" creationId="{51B33321-867E-94FB-3B59-28E685143CDF}"/>
          </ac:graphicFrameMkLst>
        </pc:graphicFrameChg>
        <pc:picChg chg="add del mod">
          <ac:chgData name="신주용" userId="6564ea98-62ab-4aab-8b8b-1a037796269d" providerId="ADAL" clId="{811943C2-0B1C-4EA9-82ED-F46F187162BF}" dt="2024-10-04T05:55:05.859" v="2845" actId="478"/>
          <ac:picMkLst>
            <pc:docMk/>
            <pc:sldMk cId="947118510" sldId="296"/>
            <ac:picMk id="8" creationId="{1C93357C-469E-49C6-977F-CA1E5E358DB2}"/>
          </ac:picMkLst>
        </pc:picChg>
        <pc:picChg chg="add del mod">
          <ac:chgData name="신주용" userId="6564ea98-62ab-4aab-8b8b-1a037796269d" providerId="ADAL" clId="{811943C2-0B1C-4EA9-82ED-F46F187162BF}" dt="2024-10-04T05:30:55.095" v="1976" actId="478"/>
          <ac:picMkLst>
            <pc:docMk/>
            <pc:sldMk cId="947118510" sldId="296"/>
            <ac:picMk id="1025" creationId="{EB8FF1CD-3B99-EF01-6EA2-535EB311F478}"/>
          </ac:picMkLst>
        </pc:picChg>
        <pc:picChg chg="del mod">
          <ac:chgData name="신주용" userId="6564ea98-62ab-4aab-8b8b-1a037796269d" providerId="ADAL" clId="{811943C2-0B1C-4EA9-82ED-F46F187162BF}" dt="2024-10-04T05:25:06.256" v="1512" actId="478"/>
          <ac:picMkLst>
            <pc:docMk/>
            <pc:sldMk cId="947118510" sldId="296"/>
            <ac:picMk id="4097" creationId="{258C4937-0DD7-E7F9-AE8D-5A5C824B053A}"/>
          </ac:picMkLst>
        </pc:picChg>
      </pc:sldChg>
      <pc:sldChg chg="addSp delSp modSp mod">
        <pc:chgData name="신주용" userId="6564ea98-62ab-4aab-8b8b-1a037796269d" providerId="ADAL" clId="{811943C2-0B1C-4EA9-82ED-F46F187162BF}" dt="2024-10-04T05:35:18.950" v="2225" actId="21"/>
        <pc:sldMkLst>
          <pc:docMk/>
          <pc:sldMk cId="661105241" sldId="298"/>
        </pc:sldMkLst>
        <pc:spChg chg="add del mod">
          <ac:chgData name="신주용" userId="6564ea98-62ab-4aab-8b8b-1a037796269d" providerId="ADAL" clId="{811943C2-0B1C-4EA9-82ED-F46F187162BF}" dt="2024-10-04T05:35:18.950" v="2225" actId="21"/>
          <ac:spMkLst>
            <pc:docMk/>
            <pc:sldMk cId="661105241" sldId="298"/>
            <ac:spMk id="8" creationId="{6E028DD0-F399-162E-7EAB-CBDEA6FCEF17}"/>
          </ac:spMkLst>
        </pc:spChg>
      </pc:sldChg>
      <pc:sldChg chg="modSp new del mod">
        <pc:chgData name="신주용" userId="6564ea98-62ab-4aab-8b8b-1a037796269d" providerId="ADAL" clId="{811943C2-0B1C-4EA9-82ED-F46F187162BF}" dt="2024-10-04T05:24:35.077" v="1479" actId="47"/>
        <pc:sldMkLst>
          <pc:docMk/>
          <pc:sldMk cId="476868731" sldId="300"/>
        </pc:sldMkLst>
        <pc:spChg chg="mod">
          <ac:chgData name="신주용" userId="6564ea98-62ab-4aab-8b8b-1a037796269d" providerId="ADAL" clId="{811943C2-0B1C-4EA9-82ED-F46F187162BF}" dt="2024-10-04T05:24:33.806" v="1478" actId="20577"/>
          <ac:spMkLst>
            <pc:docMk/>
            <pc:sldMk cId="476868731" sldId="300"/>
            <ac:spMk id="2" creationId="{FDC3DF10-5187-C526-03C1-D6150E02F795}"/>
          </ac:spMkLst>
        </pc:spChg>
      </pc:sldChg>
      <pc:sldChg chg="addSp delSp modSp add mod">
        <pc:chgData name="신주용" userId="6564ea98-62ab-4aab-8b8b-1a037796269d" providerId="ADAL" clId="{811943C2-0B1C-4EA9-82ED-F46F187162BF}" dt="2024-10-07T07:00:37.586" v="6474" actId="113"/>
        <pc:sldMkLst>
          <pc:docMk/>
          <pc:sldMk cId="2845585078" sldId="300"/>
        </pc:sldMkLst>
        <pc:spChg chg="mod">
          <ac:chgData name="신주용" userId="6564ea98-62ab-4aab-8b8b-1a037796269d" providerId="ADAL" clId="{811943C2-0B1C-4EA9-82ED-F46F187162BF}" dt="2024-10-04T05:24:40.023" v="1490"/>
          <ac:spMkLst>
            <pc:docMk/>
            <pc:sldMk cId="2845585078" sldId="300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7T07:00:37.586" v="6474" actId="113"/>
          <ac:spMkLst>
            <pc:docMk/>
            <pc:sldMk cId="2845585078" sldId="300"/>
            <ac:spMk id="7" creationId="{CE82517A-FD2C-45E9-2DD2-287C42EC790D}"/>
          </ac:spMkLst>
        </pc:spChg>
        <pc:spChg chg="add del mod">
          <ac:chgData name="신주용" userId="6564ea98-62ab-4aab-8b8b-1a037796269d" providerId="ADAL" clId="{811943C2-0B1C-4EA9-82ED-F46F187162BF}" dt="2024-10-07T06:38:14.043" v="6387"/>
          <ac:spMkLst>
            <pc:docMk/>
            <pc:sldMk cId="2845585078" sldId="300"/>
            <ac:spMk id="8" creationId="{0DDD4BC0-B1FE-7565-88DF-DE93D912C8E5}"/>
          </ac:spMkLst>
        </pc:spChg>
        <pc:spChg chg="add del mod">
          <ac:chgData name="신주용" userId="6564ea98-62ab-4aab-8b8b-1a037796269d" providerId="ADAL" clId="{811943C2-0B1C-4EA9-82ED-F46F187162BF}" dt="2024-10-07T06:40:43.978" v="6409"/>
          <ac:spMkLst>
            <pc:docMk/>
            <pc:sldMk cId="2845585078" sldId="300"/>
            <ac:spMk id="10" creationId="{48C7D990-F063-3DCE-956A-F242987FF8AD}"/>
          </ac:spMkLst>
        </pc:spChg>
        <pc:grpChg chg="del">
          <ac:chgData name="신주용" userId="6564ea98-62ab-4aab-8b8b-1a037796269d" providerId="ADAL" clId="{811943C2-0B1C-4EA9-82ED-F46F187162BF}" dt="2024-10-04T05:24:40.457" v="1491" actId="478"/>
          <ac:grpSpMkLst>
            <pc:docMk/>
            <pc:sldMk cId="2845585078" sldId="300"/>
            <ac:grpSpMk id="10" creationId="{85CD15F5-A104-9766-00BA-534A98D5C9D2}"/>
          </ac:grpSpMkLst>
        </pc:grpChg>
      </pc:sldChg>
      <pc:sldChg chg="modSp add mod ord">
        <pc:chgData name="신주용" userId="6564ea98-62ab-4aab-8b8b-1a037796269d" providerId="ADAL" clId="{811943C2-0B1C-4EA9-82ED-F46F187162BF}" dt="2024-10-07T05:57:48.742" v="5866" actId="20577"/>
        <pc:sldMkLst>
          <pc:docMk/>
          <pc:sldMk cId="2338347532" sldId="301"/>
        </pc:sldMkLst>
        <pc:spChg chg="mod">
          <ac:chgData name="신주용" userId="6564ea98-62ab-4aab-8b8b-1a037796269d" providerId="ADAL" clId="{811943C2-0B1C-4EA9-82ED-F46F187162BF}" dt="2024-10-07T05:57:48.742" v="5866" actId="20577"/>
          <ac:spMkLst>
            <pc:docMk/>
            <pc:sldMk cId="2338347532" sldId="301"/>
            <ac:spMk id="7" creationId="{CE82517A-FD2C-45E9-2DD2-287C42EC790D}"/>
          </ac:spMkLst>
        </pc:spChg>
      </pc:sldChg>
      <pc:sldChg chg="addSp delSp modSp add mod">
        <pc:chgData name="신주용" userId="6564ea98-62ab-4aab-8b8b-1a037796269d" providerId="ADAL" clId="{811943C2-0B1C-4EA9-82ED-F46F187162BF}" dt="2024-10-04T05:32:58.445" v="1983" actId="22"/>
        <pc:sldMkLst>
          <pc:docMk/>
          <pc:sldMk cId="2719146189" sldId="302"/>
        </pc:sldMkLst>
        <pc:spChg chg="mod">
          <ac:chgData name="신주용" userId="6564ea98-62ab-4aab-8b8b-1a037796269d" providerId="ADAL" clId="{811943C2-0B1C-4EA9-82ED-F46F187162BF}" dt="2024-10-04T05:27:19.010" v="1961"/>
          <ac:spMkLst>
            <pc:docMk/>
            <pc:sldMk cId="2719146189" sldId="302"/>
            <ac:spMk id="7" creationId="{CE82517A-FD2C-45E9-2DD2-287C42EC790D}"/>
          </ac:spMkLst>
        </pc:spChg>
        <pc:spChg chg="add">
          <ac:chgData name="신주용" userId="6564ea98-62ab-4aab-8b8b-1a037796269d" providerId="ADAL" clId="{811943C2-0B1C-4EA9-82ED-F46F187162BF}" dt="2024-10-04T05:26:23.345" v="1668"/>
          <ac:spMkLst>
            <pc:docMk/>
            <pc:sldMk cId="2719146189" sldId="302"/>
            <ac:spMk id="8" creationId="{B922920E-F4E2-A6C2-8DE0-5391A1A10188}"/>
          </ac:spMkLst>
        </pc:spChg>
        <pc:spChg chg="add del mod">
          <ac:chgData name="신주용" userId="6564ea98-62ab-4aab-8b8b-1a037796269d" providerId="ADAL" clId="{811943C2-0B1C-4EA9-82ED-F46F187162BF}" dt="2024-10-04T05:26:29.649" v="1673" actId="478"/>
          <ac:spMkLst>
            <pc:docMk/>
            <pc:sldMk cId="2719146189" sldId="302"/>
            <ac:spMk id="11" creationId="{43624594-38EF-F9DA-BAFE-3DC77900FF15}"/>
          </ac:spMkLst>
        </pc:spChg>
        <pc:grpChg chg="del">
          <ac:chgData name="신주용" userId="6564ea98-62ab-4aab-8b8b-1a037796269d" providerId="ADAL" clId="{811943C2-0B1C-4EA9-82ED-F46F187162BF}" dt="2024-10-04T05:26:01.418" v="1578" actId="478"/>
          <ac:grpSpMkLst>
            <pc:docMk/>
            <pc:sldMk cId="2719146189" sldId="302"/>
            <ac:grpSpMk id="10" creationId="{85CD15F5-A104-9766-00BA-534A98D5C9D2}"/>
          </ac:grpSpMkLst>
        </pc:grpChg>
        <pc:grpChg chg="add mod">
          <ac:chgData name="신주용" userId="6564ea98-62ab-4aab-8b8b-1a037796269d" providerId="ADAL" clId="{811943C2-0B1C-4EA9-82ED-F46F187162BF}" dt="2024-10-04T05:29:10.688" v="1975" actId="12788"/>
          <ac:grpSpMkLst>
            <pc:docMk/>
            <pc:sldMk cId="2719146189" sldId="302"/>
            <ac:grpSpMk id="17" creationId="{7CC8CACB-A700-6191-7BCB-EEAE5760526D}"/>
          </ac:grpSpMkLst>
        </pc:grpChg>
        <pc:picChg chg="add mod">
          <ac:chgData name="신주용" userId="6564ea98-62ab-4aab-8b8b-1a037796269d" providerId="ADAL" clId="{811943C2-0B1C-4EA9-82ED-F46F187162BF}" dt="2024-10-04T05:29:05.880" v="1974" actId="164"/>
          <ac:picMkLst>
            <pc:docMk/>
            <pc:sldMk cId="2719146189" sldId="302"/>
            <ac:picMk id="14" creationId="{23E1427F-2516-A424-F9C3-2F81E12427B7}"/>
          </ac:picMkLst>
        </pc:picChg>
        <pc:picChg chg="add mod">
          <ac:chgData name="신주용" userId="6564ea98-62ab-4aab-8b8b-1a037796269d" providerId="ADAL" clId="{811943C2-0B1C-4EA9-82ED-F46F187162BF}" dt="2024-10-04T05:29:05.880" v="1974" actId="164"/>
          <ac:picMkLst>
            <pc:docMk/>
            <pc:sldMk cId="2719146189" sldId="302"/>
            <ac:picMk id="16" creationId="{63CE4F0E-EB26-3E6F-4236-E7FC3F396B4A}"/>
          </ac:picMkLst>
        </pc:picChg>
        <pc:picChg chg="add del">
          <ac:chgData name="신주용" userId="6564ea98-62ab-4aab-8b8b-1a037796269d" providerId="ADAL" clId="{811943C2-0B1C-4EA9-82ED-F46F187162BF}" dt="2024-10-04T05:32:58.445" v="1983" actId="22"/>
          <ac:picMkLst>
            <pc:docMk/>
            <pc:sldMk cId="2719146189" sldId="302"/>
            <ac:picMk id="19" creationId="{C121664F-D49A-B628-055E-2C3D7B675325}"/>
          </ac:picMkLst>
        </pc:picChg>
        <pc:picChg chg="add mod">
          <ac:chgData name="신주용" userId="6564ea98-62ab-4aab-8b8b-1a037796269d" providerId="ADAL" clId="{811943C2-0B1C-4EA9-82ED-F46F187162BF}" dt="2024-10-04T05:26:25.070" v="1670" actId="1076"/>
          <ac:picMkLst>
            <pc:docMk/>
            <pc:sldMk cId="2719146189" sldId="302"/>
            <ac:picMk id="2049" creationId="{0165AE90-A890-C8E2-9EDB-4D61473F2D27}"/>
          </ac:picMkLst>
        </pc:picChg>
        <pc:picChg chg="add del mod">
          <ac:chgData name="신주용" userId="6564ea98-62ab-4aab-8b8b-1a037796269d" providerId="ADAL" clId="{811943C2-0B1C-4EA9-82ED-F46F187162BF}" dt="2024-10-04T05:28:26.068" v="1962" actId="478"/>
          <ac:picMkLst>
            <pc:docMk/>
            <pc:sldMk cId="2719146189" sldId="302"/>
            <ac:picMk id="2051" creationId="{15706DB5-A09E-696C-17A4-3CF290443396}"/>
          </ac:picMkLst>
        </pc:picChg>
      </pc:sldChg>
      <pc:sldChg chg="addSp delSp modSp add mod">
        <pc:chgData name="신주용" userId="6564ea98-62ab-4aab-8b8b-1a037796269d" providerId="ADAL" clId="{811943C2-0B1C-4EA9-82ED-F46F187162BF}" dt="2024-10-04T06:21:26.916" v="3794" actId="164"/>
        <pc:sldMkLst>
          <pc:docMk/>
          <pc:sldMk cId="816139233" sldId="303"/>
        </pc:sldMkLst>
        <pc:spChg chg="mod">
          <ac:chgData name="신주용" userId="6564ea98-62ab-4aab-8b8b-1a037796269d" providerId="ADAL" clId="{811943C2-0B1C-4EA9-82ED-F46F187162BF}" dt="2024-10-04T05:34:44.419" v="2204" actId="20577"/>
          <ac:spMkLst>
            <pc:docMk/>
            <pc:sldMk cId="816139233" sldId="303"/>
            <ac:spMk id="7" creationId="{CE82517A-FD2C-45E9-2DD2-287C42EC790D}"/>
          </ac:spMkLst>
        </pc:spChg>
        <pc:spChg chg="add mod topLvl">
          <ac:chgData name="신주용" userId="6564ea98-62ab-4aab-8b8b-1a037796269d" providerId="ADAL" clId="{811943C2-0B1C-4EA9-82ED-F46F187162BF}" dt="2024-10-04T06:21:26.916" v="3794" actId="164"/>
          <ac:spMkLst>
            <pc:docMk/>
            <pc:sldMk cId="816139233" sldId="303"/>
            <ac:spMk id="8" creationId="{6E028DD0-F399-162E-7EAB-CBDEA6FCEF17}"/>
          </ac:spMkLst>
        </pc:spChg>
        <pc:spChg chg="add mod topLvl">
          <ac:chgData name="신주용" userId="6564ea98-62ab-4aab-8b8b-1a037796269d" providerId="ADAL" clId="{811943C2-0B1C-4EA9-82ED-F46F187162BF}" dt="2024-10-04T06:21:26.916" v="3794" actId="164"/>
          <ac:spMkLst>
            <pc:docMk/>
            <pc:sldMk cId="816139233" sldId="303"/>
            <ac:spMk id="10" creationId="{0E9013BD-7D31-3611-2573-1F07F2A9A368}"/>
          </ac:spMkLst>
        </pc:spChg>
        <pc:grpChg chg="del">
          <ac:chgData name="신주용" userId="6564ea98-62ab-4aab-8b8b-1a037796269d" providerId="ADAL" clId="{811943C2-0B1C-4EA9-82ED-F46F187162BF}" dt="2024-10-04T05:33:17.540" v="1985" actId="478"/>
          <ac:grpSpMkLst>
            <pc:docMk/>
            <pc:sldMk cId="816139233" sldId="303"/>
            <ac:grpSpMk id="10" creationId="{85CD15F5-A104-9766-00BA-534A98D5C9D2}"/>
          </ac:grpSpMkLst>
        </pc:grpChg>
        <pc:grpChg chg="add del mod">
          <ac:chgData name="신주용" userId="6564ea98-62ab-4aab-8b8b-1a037796269d" providerId="ADAL" clId="{811943C2-0B1C-4EA9-82ED-F46F187162BF}" dt="2024-10-04T06:21:21.955" v="3791" actId="165"/>
          <ac:grpSpMkLst>
            <pc:docMk/>
            <pc:sldMk cId="816139233" sldId="303"/>
            <ac:grpSpMk id="13" creationId="{CCB519F7-11FA-C1DC-74F0-78249D9117F1}"/>
          </ac:grpSpMkLst>
        </pc:grpChg>
        <pc:grpChg chg="add mod">
          <ac:chgData name="신주용" userId="6564ea98-62ab-4aab-8b8b-1a037796269d" providerId="ADAL" clId="{811943C2-0B1C-4EA9-82ED-F46F187162BF}" dt="2024-10-04T06:21:26.916" v="3794" actId="164"/>
          <ac:grpSpMkLst>
            <pc:docMk/>
            <pc:sldMk cId="816139233" sldId="303"/>
            <ac:grpSpMk id="14" creationId="{8FD2E665-864C-E201-150C-39D462F6C696}"/>
          </ac:grpSpMkLst>
        </pc:grpChg>
        <pc:picChg chg="add mod topLvl modCrop">
          <ac:chgData name="신주용" userId="6564ea98-62ab-4aab-8b8b-1a037796269d" providerId="ADAL" clId="{811943C2-0B1C-4EA9-82ED-F46F187162BF}" dt="2024-10-04T06:21:26.916" v="3794" actId="164"/>
          <ac:picMkLst>
            <pc:docMk/>
            <pc:sldMk cId="816139233" sldId="303"/>
            <ac:picMk id="11" creationId="{D3703262-DC24-8B60-A2C2-D920FD499728}"/>
          </ac:picMkLst>
        </pc:picChg>
      </pc:sldChg>
      <pc:sldChg chg="addSp delSp modSp add mod">
        <pc:chgData name="신주용" userId="6564ea98-62ab-4aab-8b8b-1a037796269d" providerId="ADAL" clId="{811943C2-0B1C-4EA9-82ED-F46F187162BF}" dt="2024-10-06T10:20:34.839" v="4567" actId="1035"/>
        <pc:sldMkLst>
          <pc:docMk/>
          <pc:sldMk cId="199298170" sldId="304"/>
        </pc:sldMkLst>
        <pc:spChg chg="mod">
          <ac:chgData name="신주용" userId="6564ea98-62ab-4aab-8b8b-1a037796269d" providerId="ADAL" clId="{811943C2-0B1C-4EA9-82ED-F46F187162BF}" dt="2024-10-06T10:20:30.251" v="4552"/>
          <ac:spMkLst>
            <pc:docMk/>
            <pc:sldMk cId="199298170" sldId="304"/>
            <ac:spMk id="7" creationId="{CE82517A-FD2C-45E9-2DD2-287C42EC790D}"/>
          </ac:spMkLst>
        </pc:spChg>
        <pc:spChg chg="add mod topLvl">
          <ac:chgData name="신주용" userId="6564ea98-62ab-4aab-8b8b-1a037796269d" providerId="ADAL" clId="{811943C2-0B1C-4EA9-82ED-F46F187162BF}" dt="2024-10-06T10:18:14.271" v="4110" actId="164"/>
          <ac:spMkLst>
            <pc:docMk/>
            <pc:sldMk cId="199298170" sldId="304"/>
            <ac:spMk id="27" creationId="{7B39E7FF-4627-51E7-6354-12329BA3ECBB}"/>
          </ac:spMkLst>
        </pc:spChg>
        <pc:spChg chg="add mod">
          <ac:chgData name="신주용" userId="6564ea98-62ab-4aab-8b8b-1a037796269d" providerId="ADAL" clId="{811943C2-0B1C-4EA9-82ED-F46F187162BF}" dt="2024-10-06T10:18:14.271" v="4110" actId="164"/>
          <ac:spMkLst>
            <pc:docMk/>
            <pc:sldMk cId="199298170" sldId="304"/>
            <ac:spMk id="30" creationId="{22507D22-9202-4E92-6E6B-C87A0039C362}"/>
          </ac:spMkLst>
        </pc:spChg>
        <pc:grpChg chg="add mod">
          <ac:chgData name="신주용" userId="6564ea98-62ab-4aab-8b8b-1a037796269d" providerId="ADAL" clId="{811943C2-0B1C-4EA9-82ED-F46F187162BF}" dt="2024-10-06T10:20:34.839" v="4567" actId="1035"/>
          <ac:grpSpMkLst>
            <pc:docMk/>
            <pc:sldMk cId="199298170" sldId="304"/>
            <ac:grpSpMk id="8" creationId="{9A2FB101-9428-4290-1D13-33415833536C}"/>
          </ac:grpSpMkLst>
        </pc:grpChg>
        <pc:grpChg chg="del">
          <ac:chgData name="신주용" userId="6564ea98-62ab-4aab-8b8b-1a037796269d" providerId="ADAL" clId="{811943C2-0B1C-4EA9-82ED-F46F187162BF}" dt="2024-10-04T05:36:05.599" v="2277" actId="478"/>
          <ac:grpSpMkLst>
            <pc:docMk/>
            <pc:sldMk cId="199298170" sldId="304"/>
            <ac:grpSpMk id="17" creationId="{7CC8CACB-A700-6191-7BCB-EEAE5760526D}"/>
          </ac:grpSpMkLst>
        </pc:grpChg>
        <pc:grpChg chg="add del mod topLvl">
          <ac:chgData name="신주용" userId="6564ea98-62ab-4aab-8b8b-1a037796269d" providerId="ADAL" clId="{811943C2-0B1C-4EA9-82ED-F46F187162BF}" dt="2024-10-04T06:20:00.817" v="3729" actId="165"/>
          <ac:grpSpMkLst>
            <pc:docMk/>
            <pc:sldMk cId="199298170" sldId="304"/>
            <ac:grpSpMk id="22" creationId="{55F4AE47-90A3-5C85-C7B7-220D2B09E408}"/>
          </ac:grpSpMkLst>
        </pc:grpChg>
        <pc:grpChg chg="add del mod">
          <ac:chgData name="신주용" userId="6564ea98-62ab-4aab-8b8b-1a037796269d" providerId="ADAL" clId="{811943C2-0B1C-4EA9-82ED-F46F187162BF}" dt="2024-10-04T06:19:57.255" v="3728" actId="165"/>
          <ac:grpSpMkLst>
            <pc:docMk/>
            <pc:sldMk cId="199298170" sldId="304"/>
            <ac:grpSpMk id="24" creationId="{C8754D0A-A59B-247A-6EBC-49EDF8E10166}"/>
          </ac:grpSpMkLst>
        </pc:grpChg>
        <pc:grpChg chg="add mod topLvl">
          <ac:chgData name="신주용" userId="6564ea98-62ab-4aab-8b8b-1a037796269d" providerId="ADAL" clId="{811943C2-0B1C-4EA9-82ED-F46F187162BF}" dt="2024-10-06T10:18:14.271" v="4110" actId="164"/>
          <ac:grpSpMkLst>
            <pc:docMk/>
            <pc:sldMk cId="199298170" sldId="304"/>
            <ac:grpSpMk id="25" creationId="{15326093-EC32-BCD6-F893-16CFB2FA0695}"/>
          </ac:grpSpMkLst>
        </pc:grpChg>
        <pc:grpChg chg="add del mod">
          <ac:chgData name="신주용" userId="6564ea98-62ab-4aab-8b8b-1a037796269d" providerId="ADAL" clId="{811943C2-0B1C-4EA9-82ED-F46F187162BF}" dt="2024-10-04T06:22:59.329" v="3840" actId="165"/>
          <ac:grpSpMkLst>
            <pc:docMk/>
            <pc:sldMk cId="199298170" sldId="304"/>
            <ac:grpSpMk id="26" creationId="{61FA6C2F-39A7-99C6-6977-9CD72CDA036D}"/>
          </ac:grpSpMkLst>
        </pc:grpChg>
        <pc:grpChg chg="add mod">
          <ac:chgData name="신주용" userId="6564ea98-62ab-4aab-8b8b-1a037796269d" providerId="ADAL" clId="{811943C2-0B1C-4EA9-82ED-F46F187162BF}" dt="2024-10-04T06:23:14.271" v="3854" actId="164"/>
          <ac:grpSpMkLst>
            <pc:docMk/>
            <pc:sldMk cId="199298170" sldId="304"/>
            <ac:grpSpMk id="28" creationId="{43A38B52-A4E4-544E-91F5-BC85F626CD49}"/>
          </ac:grpSpMkLst>
        </pc:grpChg>
        <pc:grpChg chg="add del mod">
          <ac:chgData name="신주용" userId="6564ea98-62ab-4aab-8b8b-1a037796269d" providerId="ADAL" clId="{811943C2-0B1C-4EA9-82ED-F46F187162BF}" dt="2024-10-04T06:33:43.594" v="3867" actId="165"/>
          <ac:grpSpMkLst>
            <pc:docMk/>
            <pc:sldMk cId="199298170" sldId="304"/>
            <ac:grpSpMk id="29" creationId="{8D8F5D1C-6050-5911-EF09-3290B955BEDF}"/>
          </ac:grpSpMkLst>
        </pc:grpChg>
        <pc:picChg chg="add del mod modCrop">
          <ac:chgData name="신주용" userId="6564ea98-62ab-4aab-8b8b-1a037796269d" providerId="ADAL" clId="{811943C2-0B1C-4EA9-82ED-F46F187162BF}" dt="2024-10-04T06:17:07.932" v="3653" actId="478"/>
          <ac:picMkLst>
            <pc:docMk/>
            <pc:sldMk cId="199298170" sldId="304"/>
            <ac:picMk id="10" creationId="{8FA1B28B-8F8B-F892-2A2D-495780EBB976}"/>
          </ac:picMkLst>
        </pc:picChg>
        <pc:picChg chg="add mod topLvl modCrop">
          <ac:chgData name="신주용" userId="6564ea98-62ab-4aab-8b8b-1a037796269d" providerId="ADAL" clId="{811943C2-0B1C-4EA9-82ED-F46F187162BF}" dt="2024-10-04T06:33:43.594" v="3867" actId="165"/>
          <ac:picMkLst>
            <pc:docMk/>
            <pc:sldMk cId="199298170" sldId="304"/>
            <ac:picMk id="13" creationId="{A17226EC-E4F0-1117-B81F-C69E2DDCBE3D}"/>
          </ac:picMkLst>
        </pc:picChg>
        <pc:picChg chg="add mod topLvl modCrop">
          <ac:chgData name="신주용" userId="6564ea98-62ab-4aab-8b8b-1a037796269d" providerId="ADAL" clId="{811943C2-0B1C-4EA9-82ED-F46F187162BF}" dt="2024-10-06T10:18:00.068" v="4075" actId="732"/>
          <ac:picMkLst>
            <pc:docMk/>
            <pc:sldMk cId="199298170" sldId="304"/>
            <ac:picMk id="18" creationId="{15250F8E-73DE-D96F-34DB-2B566B846970}"/>
          </ac:picMkLst>
        </pc:picChg>
        <pc:cxnChg chg="add mod topLvl">
          <ac:chgData name="신주용" userId="6564ea98-62ab-4aab-8b8b-1a037796269d" providerId="ADAL" clId="{811943C2-0B1C-4EA9-82ED-F46F187162BF}" dt="2024-10-06T10:18:14.271" v="4110" actId="164"/>
          <ac:cxnSpMkLst>
            <pc:docMk/>
            <pc:sldMk cId="199298170" sldId="304"/>
            <ac:cxnSpMk id="20" creationId="{E5496B95-8E84-2C2E-2069-BEBA551C5DFB}"/>
          </ac:cxnSpMkLst>
        </pc:cxnChg>
      </pc:sldChg>
      <pc:sldChg chg="modSp mod">
        <pc:chgData name="신주용" userId="6564ea98-62ab-4aab-8b8b-1a037796269d" providerId="ADAL" clId="{811943C2-0B1C-4EA9-82ED-F46F187162BF}" dt="2024-10-07T06:00:18.254" v="6024" actId="12788"/>
        <pc:sldMkLst>
          <pc:docMk/>
          <pc:sldMk cId="293941853" sldId="305"/>
        </pc:sldMkLst>
        <pc:spChg chg="mod">
          <ac:chgData name="신주용" userId="6564ea98-62ab-4aab-8b8b-1a037796269d" providerId="ADAL" clId="{811943C2-0B1C-4EA9-82ED-F46F187162BF}" dt="2024-10-07T05:59:54.423" v="6019" actId="20577"/>
          <ac:spMkLst>
            <pc:docMk/>
            <pc:sldMk cId="293941853" sldId="305"/>
            <ac:spMk id="7" creationId="{CE82517A-FD2C-45E9-2DD2-287C42EC790D}"/>
          </ac:spMkLst>
        </pc:spChg>
        <pc:picChg chg="mod ord modCrop">
          <ac:chgData name="신주용" userId="6564ea98-62ab-4aab-8b8b-1a037796269d" providerId="ADAL" clId="{811943C2-0B1C-4EA9-82ED-F46F187162BF}" dt="2024-10-07T06:00:18.254" v="6024" actId="12788"/>
          <ac:picMkLst>
            <pc:docMk/>
            <pc:sldMk cId="293941853" sldId="305"/>
            <ac:picMk id="8" creationId="{1C93357C-469E-49C6-977F-CA1E5E358DB2}"/>
          </ac:picMkLst>
        </pc:picChg>
      </pc:sldChg>
      <pc:sldChg chg="delSp modSp add mod ord">
        <pc:chgData name="신주용" userId="6564ea98-62ab-4aab-8b8b-1a037796269d" providerId="ADAL" clId="{811943C2-0B1C-4EA9-82ED-F46F187162BF}" dt="2024-10-04T06:11:34.541" v="3411"/>
        <pc:sldMkLst>
          <pc:docMk/>
          <pc:sldMk cId="2534550478" sldId="305"/>
        </pc:sldMkLst>
        <pc:spChg chg="mod">
          <ac:chgData name="신주용" userId="6564ea98-62ab-4aab-8b8b-1a037796269d" providerId="ADAL" clId="{811943C2-0B1C-4EA9-82ED-F46F187162BF}" dt="2024-10-04T05:56:42.602" v="3063"/>
          <ac:spMkLst>
            <pc:docMk/>
            <pc:sldMk cId="2534550478" sldId="305"/>
            <ac:spMk id="7" creationId="{CE82517A-FD2C-45E9-2DD2-287C42EC790D}"/>
          </ac:spMkLst>
        </pc:spChg>
        <pc:graphicFrameChg chg="del">
          <ac:chgData name="신주용" userId="6564ea98-62ab-4aab-8b8b-1a037796269d" providerId="ADAL" clId="{811943C2-0B1C-4EA9-82ED-F46F187162BF}" dt="2024-10-04T05:54:48.856" v="2797" actId="478"/>
          <ac:graphicFrameMkLst>
            <pc:docMk/>
            <pc:sldMk cId="2534550478" sldId="305"/>
            <ac:graphicFrameMk id="6" creationId="{51B33321-867E-94FB-3B59-28E685143CDF}"/>
          </ac:graphicFrameMkLst>
        </pc:graphicFrameChg>
        <pc:picChg chg="mod">
          <ac:chgData name="신주용" userId="6564ea98-62ab-4aab-8b8b-1a037796269d" providerId="ADAL" clId="{811943C2-0B1C-4EA9-82ED-F46F187162BF}" dt="2024-10-04T05:55:03.045" v="2844" actId="1036"/>
          <ac:picMkLst>
            <pc:docMk/>
            <pc:sldMk cId="2534550478" sldId="305"/>
            <ac:picMk id="8" creationId="{1C93357C-469E-49C6-977F-CA1E5E358DB2}"/>
          </ac:picMkLst>
        </pc:picChg>
      </pc:sldChg>
      <pc:sldChg chg="addSp delSp modSp add mod">
        <pc:chgData name="신주용" userId="6564ea98-62ab-4aab-8b8b-1a037796269d" providerId="ADAL" clId="{811943C2-0B1C-4EA9-82ED-F46F187162BF}" dt="2024-10-07T06:07:31.733" v="6246" actId="1035"/>
        <pc:sldMkLst>
          <pc:docMk/>
          <pc:sldMk cId="3080513836" sldId="306"/>
        </pc:sldMkLst>
        <pc:spChg chg="mod">
          <ac:chgData name="신주용" userId="6564ea98-62ab-4aab-8b8b-1a037796269d" providerId="ADAL" clId="{811943C2-0B1C-4EA9-82ED-F46F187162BF}" dt="2024-10-07T06:07:27.346" v="6235" actId="20577"/>
          <ac:spMkLst>
            <pc:docMk/>
            <pc:sldMk cId="3080513836" sldId="306"/>
            <ac:spMk id="7" creationId="{CE82517A-FD2C-45E9-2DD2-287C42EC790D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8" creationId="{652B598E-7FA7-AC7C-7E6C-9F64D60708AF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9" creationId="{31C9931B-EED6-701C-EC33-A166EBF33FD5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10" creationId="{343C077C-B9F7-32A2-D27D-1E2D12C4DD0B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11" creationId="{2D558465-48AB-526C-9A97-478B1C3072CE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16" creationId="{F3342E55-6C30-4D29-2D97-CAB8E6917703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17" creationId="{DE7506C5-7A07-AAB9-D88C-6335B5104AF8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21" creationId="{D7547B25-BAAE-46B9-2F68-ACEE61B68823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24" creationId="{B60D71A2-5973-3B13-1951-06DF273C0FD2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25" creationId="{411EBA5D-43F9-EA08-B772-4E6F36813173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26" creationId="{1134A651-EAF7-3F48-7866-D4DD14D15271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31" creationId="{46282BAC-7B92-5AD1-4CDE-90F13576845D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32" creationId="{5B9741CE-FE8E-AAC5-D62F-454BFD688CC9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33" creationId="{26374E96-2C52-C630-F20B-3B3BA3256791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34" creationId="{016801EB-2D7A-2BB8-9E0A-D4818067B3A0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35" creationId="{2222A1BF-6EC6-739C-0ED4-318B0A19F56B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36" creationId="{9FF26FF4-9911-066C-8A32-2EC00F220610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37" creationId="{33662ABB-554E-7CB9-A13A-EB879888C003}"/>
          </ac:spMkLst>
        </pc:spChg>
        <pc:spChg chg="add del mod">
          <ac:chgData name="신주용" userId="6564ea98-62ab-4aab-8b8b-1a037796269d" providerId="ADAL" clId="{811943C2-0B1C-4EA9-82ED-F46F187162BF}" dt="2024-10-06T10:17:02.708" v="4069" actId="478"/>
          <ac:spMkLst>
            <pc:docMk/>
            <pc:sldMk cId="3080513836" sldId="306"/>
            <ac:spMk id="64" creationId="{01096FCE-9BB2-68D5-1E98-61E72C9B11DF}"/>
          </ac:spMkLst>
        </pc:spChg>
        <pc:spChg chg="mod topLvl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72" creationId="{71D00625-D3CC-3019-5DE6-44675078B5BF}"/>
          </ac:spMkLst>
        </pc:spChg>
        <pc:spChg chg="mod">
          <ac:chgData name="신주용" userId="6564ea98-62ab-4aab-8b8b-1a037796269d" providerId="ADAL" clId="{811943C2-0B1C-4EA9-82ED-F46F187162BF}" dt="2024-10-07T06:07:31.733" v="6246" actId="1035"/>
          <ac:spMkLst>
            <pc:docMk/>
            <pc:sldMk cId="3080513836" sldId="306"/>
            <ac:spMk id="79" creationId="{97A828B4-18BD-EF91-7DDF-99B9EF9A4B31}"/>
          </ac:spMkLst>
        </pc:spChg>
        <pc:grpChg chg="add del mod">
          <ac:chgData name="신주용" userId="6564ea98-62ab-4aab-8b8b-1a037796269d" providerId="ADAL" clId="{811943C2-0B1C-4EA9-82ED-F46F187162BF}" dt="2024-10-06T10:13:43.147" v="3940" actId="165"/>
          <ac:grpSpMkLst>
            <pc:docMk/>
            <pc:sldMk cId="3080513836" sldId="306"/>
            <ac:grpSpMk id="6" creationId="{23B09AC6-3BAA-CE6F-5D11-54CA663A580F}"/>
          </ac:grpSpMkLst>
        </pc:grpChg>
        <pc:grpChg chg="mod">
          <ac:chgData name="신주용" userId="6564ea98-62ab-4aab-8b8b-1a037796269d" providerId="ADAL" clId="{811943C2-0B1C-4EA9-82ED-F46F187162BF}" dt="2024-10-07T06:07:31.733" v="6246" actId="1035"/>
          <ac:grpSpMkLst>
            <pc:docMk/>
            <pc:sldMk cId="3080513836" sldId="306"/>
            <ac:grpSpMk id="18" creationId="{C4E2B698-D399-8057-0ACE-4CC42F1B107A}"/>
          </ac:grpSpMkLst>
        </pc:grpChg>
        <pc:grpChg chg="del mod topLvl">
          <ac:chgData name="신주용" userId="6564ea98-62ab-4aab-8b8b-1a037796269d" providerId="ADAL" clId="{811943C2-0B1C-4EA9-82ED-F46F187162BF}" dt="2024-10-06T10:13:59.751" v="3944" actId="165"/>
          <ac:grpSpMkLst>
            <pc:docMk/>
            <pc:sldMk cId="3080513836" sldId="306"/>
            <ac:grpSpMk id="19" creationId="{E0B8F3C3-4140-EFE6-9394-4614F93BFCF7}"/>
          </ac:grpSpMkLst>
        </pc:grpChg>
        <pc:grpChg chg="mod topLvl">
          <ac:chgData name="신주용" userId="6564ea98-62ab-4aab-8b8b-1a037796269d" providerId="ADAL" clId="{811943C2-0B1C-4EA9-82ED-F46F187162BF}" dt="2024-10-07T06:07:31.733" v="6246" actId="1035"/>
          <ac:grpSpMkLst>
            <pc:docMk/>
            <pc:sldMk cId="3080513836" sldId="306"/>
            <ac:grpSpMk id="76" creationId="{7E61B0BF-84FB-F48D-F03F-A420FE5FF765}"/>
          </ac:grpSpMkLst>
        </pc:grpChg>
        <pc:grpChg chg="del">
          <ac:chgData name="신주용" userId="6564ea98-62ab-4aab-8b8b-1a037796269d" providerId="ADAL" clId="{811943C2-0B1C-4EA9-82ED-F46F187162BF}" dt="2024-10-04T06:11:10.254" v="3382" actId="478"/>
          <ac:grpSpMkLst>
            <pc:docMk/>
            <pc:sldMk cId="3080513836" sldId="306"/>
            <ac:grpSpMk id="84" creationId="{B13FBE24-E524-AB42-D448-48BAEEF1DDD4}"/>
          </ac:grpSpMkLst>
        </pc:grpChg>
        <pc:picChg chg="mod topLvl">
          <ac:chgData name="신주용" userId="6564ea98-62ab-4aab-8b8b-1a037796269d" providerId="ADAL" clId="{811943C2-0B1C-4EA9-82ED-F46F187162BF}" dt="2024-10-07T06:07:31.733" v="6246" actId="1035"/>
          <ac:picMkLst>
            <pc:docMk/>
            <pc:sldMk cId="3080513836" sldId="306"/>
            <ac:picMk id="12" creationId="{F878BF49-A6A8-7095-0C34-226791154C0B}"/>
          </ac:picMkLst>
        </pc:picChg>
        <pc:picChg chg="mod topLvl">
          <ac:chgData name="신주용" userId="6564ea98-62ab-4aab-8b8b-1a037796269d" providerId="ADAL" clId="{811943C2-0B1C-4EA9-82ED-F46F187162BF}" dt="2024-10-07T06:07:31.733" v="6246" actId="1035"/>
          <ac:picMkLst>
            <pc:docMk/>
            <pc:sldMk cId="3080513836" sldId="306"/>
            <ac:picMk id="13" creationId="{BFF87E56-64B8-3635-C8A2-26592AE746E3}"/>
          </ac:picMkLst>
        </pc:picChg>
        <pc:picChg chg="mod topLvl">
          <ac:chgData name="신주용" userId="6564ea98-62ab-4aab-8b8b-1a037796269d" providerId="ADAL" clId="{811943C2-0B1C-4EA9-82ED-F46F187162BF}" dt="2024-10-07T06:07:31.733" v="6246" actId="1035"/>
          <ac:picMkLst>
            <pc:docMk/>
            <pc:sldMk cId="3080513836" sldId="306"/>
            <ac:picMk id="30" creationId="{D9E7AE81-7872-75CA-CB5D-ED20A6F63CBC}"/>
          </ac:picMkLst>
        </pc:picChg>
        <pc:picChg chg="mod topLvl">
          <ac:chgData name="신주용" userId="6564ea98-62ab-4aab-8b8b-1a037796269d" providerId="ADAL" clId="{811943C2-0B1C-4EA9-82ED-F46F187162BF}" dt="2024-10-07T06:07:31.733" v="6246" actId="1035"/>
          <ac:picMkLst>
            <pc:docMk/>
            <pc:sldMk cId="3080513836" sldId="306"/>
            <ac:picMk id="38" creationId="{26F7E157-0AC6-81F3-C7C3-BDE6311B328D}"/>
          </ac:picMkLst>
        </pc:picChg>
        <pc:picChg chg="mod topLvl">
          <ac:chgData name="신주용" userId="6564ea98-62ab-4aab-8b8b-1a037796269d" providerId="ADAL" clId="{811943C2-0B1C-4EA9-82ED-F46F187162BF}" dt="2024-10-07T06:07:31.733" v="6246" actId="1035"/>
          <ac:picMkLst>
            <pc:docMk/>
            <pc:sldMk cId="3080513836" sldId="306"/>
            <ac:picMk id="39" creationId="{9BF10FD5-ABBB-985E-941C-8F55945912B5}"/>
          </ac:picMkLst>
        </pc:picChg>
        <pc:picChg chg="mod topLvl">
          <ac:chgData name="신주용" userId="6564ea98-62ab-4aab-8b8b-1a037796269d" providerId="ADAL" clId="{811943C2-0B1C-4EA9-82ED-F46F187162BF}" dt="2024-10-07T06:07:31.733" v="6246" actId="1035"/>
          <ac:picMkLst>
            <pc:docMk/>
            <pc:sldMk cId="3080513836" sldId="306"/>
            <ac:picMk id="44" creationId="{62A504CD-FC5B-C688-4886-D24AAF8EBF1C}"/>
          </ac:picMkLst>
        </pc:picChg>
        <pc:cxnChg chg="mod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3" creationId="{DB0889D2-F6EE-3F16-03BE-99ABA9616BA7}"/>
          </ac:cxnSpMkLst>
        </pc:cxnChg>
        <pc:cxnChg chg="mod topLvl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14" creationId="{DF8E7BDE-EE0D-FCD9-14D4-CB5C17034AAE}"/>
          </ac:cxnSpMkLst>
        </pc:cxnChg>
        <pc:cxnChg chg="mod topLvl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15" creationId="{ECF682C3-2A99-B874-E73F-AD6ADBB62753}"/>
          </ac:cxnSpMkLst>
        </pc:cxnChg>
        <pc:cxnChg chg="del mod topLvl">
          <ac:chgData name="신주용" userId="6564ea98-62ab-4aab-8b8b-1a037796269d" providerId="ADAL" clId="{811943C2-0B1C-4EA9-82ED-F46F187162BF}" dt="2024-10-06T10:16:12.363" v="4017" actId="478"/>
          <ac:cxnSpMkLst>
            <pc:docMk/>
            <pc:sldMk cId="3080513836" sldId="306"/>
            <ac:cxnSpMk id="18" creationId="{D5C5DA2E-566F-B070-CD02-57C838401349}"/>
          </ac:cxnSpMkLst>
        </pc:cxnChg>
        <pc:cxnChg chg="mod topLvl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20" creationId="{BD74BB8C-77BA-C21D-28F5-17E4FA1D52D6}"/>
          </ac:cxnSpMkLst>
        </pc:cxnChg>
        <pc:cxnChg chg="mod topLvl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22" creationId="{A9C33D0C-0440-5584-B41F-F41CBBF5A416}"/>
          </ac:cxnSpMkLst>
        </pc:cxnChg>
        <pc:cxnChg chg="mod topLvl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23" creationId="{778ECBCC-626B-9BFD-F77B-380BC4C2F84E}"/>
          </ac:cxnSpMkLst>
        </pc:cxnChg>
        <pc:cxnChg chg="mod topLvl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27" creationId="{28E9957B-4FD8-672B-2868-D488BE551992}"/>
          </ac:cxnSpMkLst>
        </pc:cxnChg>
        <pc:cxnChg chg="mod topLvl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28" creationId="{85C326AF-2651-58B4-F364-C6D88E7095E2}"/>
          </ac:cxnSpMkLst>
        </pc:cxnChg>
        <pc:cxnChg chg="mod topLvl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29" creationId="{0029AB2D-5A59-347A-D0F1-C45BE77AE51B}"/>
          </ac:cxnSpMkLst>
        </pc:cxnChg>
        <pc:cxnChg chg="add mod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60" creationId="{9E624124-F66E-60F1-F736-5238B5BF6AF7}"/>
          </ac:cxnSpMkLst>
        </pc:cxnChg>
        <pc:cxnChg chg="mod topLvl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73" creationId="{3811BACB-31F3-ECE0-EA12-CB1E75BF8154}"/>
          </ac:cxnSpMkLst>
        </pc:cxnChg>
        <pc:cxnChg chg="mod topLvl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75" creationId="{E04590F8-FBD8-9605-0756-0995F497125D}"/>
          </ac:cxnSpMkLst>
        </pc:cxnChg>
        <pc:cxnChg chg="mod">
          <ac:chgData name="신주용" userId="6564ea98-62ab-4aab-8b8b-1a037796269d" providerId="ADAL" clId="{811943C2-0B1C-4EA9-82ED-F46F187162BF}" dt="2024-10-07T06:07:31.733" v="6246" actId="1035"/>
          <ac:cxnSpMkLst>
            <pc:docMk/>
            <pc:sldMk cId="3080513836" sldId="306"/>
            <ac:cxnSpMk id="81" creationId="{2C7A1259-AEF6-CB91-D063-7329B004BDCC}"/>
          </ac:cxnSpMkLst>
        </pc:cxnChg>
      </pc:sldChg>
      <pc:sldChg chg="modSp new del mod">
        <pc:chgData name="신주용" userId="6564ea98-62ab-4aab-8b8b-1a037796269d" providerId="ADAL" clId="{811943C2-0B1C-4EA9-82ED-F46F187162BF}" dt="2024-10-04T06:51:43.208" v="3877" actId="47"/>
        <pc:sldMkLst>
          <pc:docMk/>
          <pc:sldMk cId="3452138693" sldId="307"/>
        </pc:sldMkLst>
        <pc:spChg chg="mod">
          <ac:chgData name="신주용" userId="6564ea98-62ab-4aab-8b8b-1a037796269d" providerId="ADAL" clId="{811943C2-0B1C-4EA9-82ED-F46F187162BF}" dt="2024-10-04T06:51:41.925" v="3876"/>
          <ac:spMkLst>
            <pc:docMk/>
            <pc:sldMk cId="3452138693" sldId="307"/>
            <ac:spMk id="3" creationId="{B3000970-2025-8B98-317B-DC24DBA32309}"/>
          </ac:spMkLst>
        </pc:spChg>
      </pc:sldChg>
      <pc:sldChg chg="delSp modSp add mod">
        <pc:chgData name="신주용" userId="6564ea98-62ab-4aab-8b8b-1a037796269d" providerId="ADAL" clId="{811943C2-0B1C-4EA9-82ED-F46F187162BF}" dt="2024-10-04T06:52:33.057" v="3937" actId="478"/>
        <pc:sldMkLst>
          <pc:docMk/>
          <pc:sldMk cId="3504227104" sldId="307"/>
        </pc:sldMkLst>
        <pc:spChg chg="mod">
          <ac:chgData name="신주용" userId="6564ea98-62ab-4aab-8b8b-1a037796269d" providerId="ADAL" clId="{811943C2-0B1C-4EA9-82ED-F46F187162BF}" dt="2024-10-04T06:52:30.251" v="3935" actId="20577"/>
          <ac:spMkLst>
            <pc:docMk/>
            <pc:sldMk cId="3504227104" sldId="307"/>
            <ac:spMk id="3" creationId="{CD769DB6-D9A1-D0FC-16FC-44D9A4F15805}"/>
          </ac:spMkLst>
        </pc:spChg>
        <pc:spChg chg="del mod">
          <ac:chgData name="신주용" userId="6564ea98-62ab-4aab-8b8b-1a037796269d" providerId="ADAL" clId="{811943C2-0B1C-4EA9-82ED-F46F187162BF}" dt="2024-10-04T06:52:33.057" v="3937" actId="478"/>
          <ac:spMkLst>
            <pc:docMk/>
            <pc:sldMk cId="3504227104" sldId="307"/>
            <ac:spMk id="8" creationId="{DAB69798-90E6-6566-614B-33D700EBEF2D}"/>
          </ac:spMkLst>
        </pc:spChg>
      </pc:sldChg>
      <pc:sldChg chg="modSp mod">
        <pc:chgData name="신주용" userId="6564ea98-62ab-4aab-8b8b-1a037796269d" providerId="ADAL" clId="{811943C2-0B1C-4EA9-82ED-F46F187162BF}" dt="2024-10-07T07:05:16.886" v="6525" actId="20577"/>
        <pc:sldMkLst>
          <pc:docMk/>
          <pc:sldMk cId="2147952183" sldId="310"/>
        </pc:sldMkLst>
        <pc:spChg chg="mod">
          <ac:chgData name="신주용" userId="6564ea98-62ab-4aab-8b8b-1a037796269d" providerId="ADAL" clId="{811943C2-0B1C-4EA9-82ED-F46F187162BF}" dt="2024-10-06T10:27:03.258" v="5503"/>
          <ac:spMkLst>
            <pc:docMk/>
            <pc:sldMk cId="2147952183" sldId="310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7T07:05:16.886" v="6525" actId="20577"/>
          <ac:spMkLst>
            <pc:docMk/>
            <pc:sldMk cId="2147952183" sldId="310"/>
            <ac:spMk id="7" creationId="{CE82517A-FD2C-45E9-2DD2-287C42EC790D}"/>
          </ac:spMkLst>
        </pc:spChg>
      </pc:sldChg>
      <pc:sldChg chg="addSp modSp mod">
        <pc:chgData name="신주용" userId="6564ea98-62ab-4aab-8b8b-1a037796269d" providerId="ADAL" clId="{811943C2-0B1C-4EA9-82ED-F46F187162BF}" dt="2024-10-07T08:02:35.306" v="7006" actId="113"/>
        <pc:sldMkLst>
          <pc:docMk/>
          <pc:sldMk cId="252907148" sldId="316"/>
        </pc:sldMkLst>
        <pc:spChg chg="add mod">
          <ac:chgData name="신주용" userId="6564ea98-62ab-4aab-8b8b-1a037796269d" providerId="ADAL" clId="{811943C2-0B1C-4EA9-82ED-F46F187162BF}" dt="2024-10-07T08:02:35.306" v="7006" actId="113"/>
          <ac:spMkLst>
            <pc:docMk/>
            <pc:sldMk cId="252907148" sldId="316"/>
            <ac:spMk id="8" creationId="{F34C2417-E9CC-56F1-6F00-7694A5087259}"/>
          </ac:spMkLst>
        </pc:spChg>
      </pc:sldChg>
      <pc:sldChg chg="addSp delSp modSp new del mod">
        <pc:chgData name="신주용" userId="6564ea98-62ab-4aab-8b8b-1a037796269d" providerId="ADAL" clId="{811943C2-0B1C-4EA9-82ED-F46F187162BF}" dt="2024-10-06T12:24:57.303" v="5700" actId="47"/>
        <pc:sldMkLst>
          <pc:docMk/>
          <pc:sldMk cId="1008478110" sldId="316"/>
        </pc:sldMkLst>
        <pc:spChg chg="del">
          <ac:chgData name="신주용" userId="6564ea98-62ab-4aab-8b8b-1a037796269d" providerId="ADAL" clId="{811943C2-0B1C-4EA9-82ED-F46F187162BF}" dt="2024-10-06T12:24:26.908" v="5695" actId="478"/>
          <ac:spMkLst>
            <pc:docMk/>
            <pc:sldMk cId="1008478110" sldId="316"/>
            <ac:spMk id="2" creationId="{4F4AE389-B5F8-E16A-D4DD-43A76070C018}"/>
          </ac:spMkLst>
        </pc:spChg>
        <pc:spChg chg="del">
          <ac:chgData name="신주용" userId="6564ea98-62ab-4aab-8b8b-1a037796269d" providerId="ADAL" clId="{811943C2-0B1C-4EA9-82ED-F46F187162BF}" dt="2024-10-06T12:24:26.908" v="5695" actId="478"/>
          <ac:spMkLst>
            <pc:docMk/>
            <pc:sldMk cId="1008478110" sldId="316"/>
            <ac:spMk id="3" creationId="{A191BF53-60E3-3C5D-2DD7-B3726B36A094}"/>
          </ac:spMkLst>
        </pc:spChg>
        <pc:spChg chg="del">
          <ac:chgData name="신주용" userId="6564ea98-62ab-4aab-8b8b-1a037796269d" providerId="ADAL" clId="{811943C2-0B1C-4EA9-82ED-F46F187162BF}" dt="2024-10-06T12:24:26.908" v="5695" actId="478"/>
          <ac:spMkLst>
            <pc:docMk/>
            <pc:sldMk cId="1008478110" sldId="316"/>
            <ac:spMk id="4" creationId="{C6601DF9-2FB9-FEE0-D3B8-4EF64ABC67AD}"/>
          </ac:spMkLst>
        </pc:spChg>
        <pc:spChg chg="del">
          <ac:chgData name="신주용" userId="6564ea98-62ab-4aab-8b8b-1a037796269d" providerId="ADAL" clId="{811943C2-0B1C-4EA9-82ED-F46F187162BF}" dt="2024-10-06T12:24:26.908" v="5695" actId="478"/>
          <ac:spMkLst>
            <pc:docMk/>
            <pc:sldMk cId="1008478110" sldId="316"/>
            <ac:spMk id="5" creationId="{B4A3DB67-70D8-64EF-749C-2C2FFD2F7122}"/>
          </ac:spMkLst>
        </pc:spChg>
        <pc:picChg chg="add del mod">
          <ac:chgData name="신주용" userId="6564ea98-62ab-4aab-8b8b-1a037796269d" providerId="ADAL" clId="{811943C2-0B1C-4EA9-82ED-F46F187162BF}" dt="2024-10-06T12:24:55.807" v="5699" actId="478"/>
          <ac:picMkLst>
            <pc:docMk/>
            <pc:sldMk cId="1008478110" sldId="316"/>
            <ac:picMk id="7" creationId="{2F67EF6E-6BBE-00CC-52ED-B7E716DA6B86}"/>
          </ac:picMkLst>
        </pc:picChg>
      </pc:sldChg>
      <pc:sldChg chg="modSp mod ord">
        <pc:chgData name="신주용" userId="6564ea98-62ab-4aab-8b8b-1a037796269d" providerId="ADAL" clId="{811943C2-0B1C-4EA9-82ED-F46F187162BF}" dt="2024-10-07T07:59:47.635" v="6895" actId="207"/>
        <pc:sldMkLst>
          <pc:docMk/>
          <pc:sldMk cId="1184367221" sldId="318"/>
        </pc:sldMkLst>
        <pc:spChg chg="mod">
          <ac:chgData name="신주용" userId="6564ea98-62ab-4aab-8b8b-1a037796269d" providerId="ADAL" clId="{811943C2-0B1C-4EA9-82ED-F46F187162BF}" dt="2024-10-07T07:59:47.635" v="6895" actId="207"/>
          <ac:spMkLst>
            <pc:docMk/>
            <pc:sldMk cId="1184367221" sldId="318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7T07:59:36.136" v="6877" actId="20577"/>
          <ac:spMkLst>
            <pc:docMk/>
            <pc:sldMk cId="1184367221" sldId="318"/>
            <ac:spMk id="3" creationId="{CD769DB6-D9A1-D0FC-16FC-44D9A4F15805}"/>
          </ac:spMkLst>
        </pc:spChg>
      </pc:sldChg>
      <pc:sldChg chg="addSp modSp mod">
        <pc:chgData name="신주용" userId="6564ea98-62ab-4aab-8b8b-1a037796269d" providerId="ADAL" clId="{811943C2-0B1C-4EA9-82ED-F46F187162BF}" dt="2024-10-07T08:00:10.589" v="7004"/>
        <pc:sldMkLst>
          <pc:docMk/>
          <pc:sldMk cId="3240916332" sldId="319"/>
        </pc:sldMkLst>
        <pc:spChg chg="mod">
          <ac:chgData name="신주용" userId="6564ea98-62ab-4aab-8b8b-1a037796269d" providerId="ADAL" clId="{811943C2-0B1C-4EA9-82ED-F46F187162BF}" dt="2024-10-07T07:56:47.185" v="6758"/>
          <ac:spMkLst>
            <pc:docMk/>
            <pc:sldMk cId="3240916332" sldId="319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7T07:59:28.774" v="6869" actId="20577"/>
          <ac:spMkLst>
            <pc:docMk/>
            <pc:sldMk cId="3240916332" sldId="319"/>
            <ac:spMk id="3" creationId="{CD769DB6-D9A1-D0FC-16FC-44D9A4F15805}"/>
          </ac:spMkLst>
        </pc:spChg>
        <pc:spChg chg="add mod">
          <ac:chgData name="신주용" userId="6564ea98-62ab-4aab-8b8b-1a037796269d" providerId="ADAL" clId="{811943C2-0B1C-4EA9-82ED-F46F187162BF}" dt="2024-10-07T08:00:10.589" v="7004"/>
          <ac:spMkLst>
            <pc:docMk/>
            <pc:sldMk cId="3240916332" sldId="319"/>
            <ac:spMk id="6" creationId="{DEBBD02A-31AD-87B2-2636-64C3103C4C1E}"/>
          </ac:spMkLst>
        </pc:spChg>
      </pc:sldChg>
      <pc:sldChg chg="addSp modSp mod">
        <pc:chgData name="신주용" userId="6564ea98-62ab-4aab-8b8b-1a037796269d" providerId="ADAL" clId="{811943C2-0B1C-4EA9-82ED-F46F187162BF}" dt="2024-10-07T06:28:25.878" v="6361" actId="1035"/>
        <pc:sldMkLst>
          <pc:docMk/>
          <pc:sldMk cId="713259171" sldId="320"/>
        </pc:sldMkLst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6" creationId="{26CA6FD0-5C6B-91E8-9BB7-C143E3550B68}"/>
          </ac:spMkLst>
        </pc:spChg>
        <pc:spChg chg="mod">
          <ac:chgData name="신주용" userId="6564ea98-62ab-4aab-8b8b-1a037796269d" providerId="ADAL" clId="{811943C2-0B1C-4EA9-82ED-F46F187162BF}" dt="2024-10-07T06:28:02.143" v="6332" actId="21"/>
          <ac:spMkLst>
            <pc:docMk/>
            <pc:sldMk cId="713259171" sldId="320"/>
            <ac:spMk id="7" creationId="{CE82517A-FD2C-45E9-2DD2-287C42EC790D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8" creationId="{A5EE4788-DE7A-11BF-5071-B5212D5A4218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9" creationId="{C815CF61-F18E-8736-F04F-15922300A683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10" creationId="{8C526B57-4444-D29A-28EF-0418899863B9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11" creationId="{338E6204-8169-DBA1-D819-32C501ECEC43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13" creationId="{4F6D6145-48BC-5CD3-63DC-8B0BE911B717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14" creationId="{4EC5D800-29A8-750D-E7EF-44993A5012A7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17" creationId="{447E9245-8429-EB02-96D5-1FD4EAA47E0A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18" creationId="{DACB8D2D-6B02-1594-C95B-91F12AC5B418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19" creationId="{65C6B769-ED29-8F20-67C9-BF7AE878EB3E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21" creationId="{C6C4906C-6D57-3FFA-8A20-491BECF18CD2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26" creationId="{5EC0DA55-65CF-1D48-67CD-A3B93D42B375}"/>
          </ac:spMkLst>
        </pc:spChg>
        <pc:spChg chg="mod">
          <ac:chgData name="신주용" userId="6564ea98-62ab-4aab-8b8b-1a037796269d" providerId="ADAL" clId="{811943C2-0B1C-4EA9-82ED-F46F187162BF}" dt="2024-10-07T06:28:20.053" v="6346"/>
          <ac:spMkLst>
            <pc:docMk/>
            <pc:sldMk cId="713259171" sldId="320"/>
            <ac:spMk id="28" creationId="{0950AF39-9548-63C5-8C83-33CC3BE4FB45}"/>
          </ac:spMkLst>
        </pc:spChg>
        <pc:grpChg chg="add mod">
          <ac:chgData name="신주용" userId="6564ea98-62ab-4aab-8b8b-1a037796269d" providerId="ADAL" clId="{811943C2-0B1C-4EA9-82ED-F46F187162BF}" dt="2024-10-07T06:28:21.418" v="6348" actId="1076"/>
          <ac:grpSpMkLst>
            <pc:docMk/>
            <pc:sldMk cId="713259171" sldId="320"/>
            <ac:grpSpMk id="3" creationId="{F2D45F80-885E-E5A6-25DE-E94492237330}"/>
          </ac:grpSpMkLst>
        </pc:grpChg>
        <pc:grpChg chg="mod">
          <ac:chgData name="신주용" userId="6564ea98-62ab-4aab-8b8b-1a037796269d" providerId="ADAL" clId="{811943C2-0B1C-4EA9-82ED-F46F187162BF}" dt="2024-10-07T06:28:25.878" v="6361" actId="1035"/>
          <ac:grpSpMkLst>
            <pc:docMk/>
            <pc:sldMk cId="713259171" sldId="320"/>
            <ac:grpSpMk id="100" creationId="{AF10C172-6840-A9C9-6BEB-E4C21DC440FD}"/>
          </ac:grpSpMkLst>
        </pc:grpChg>
        <pc:picChg chg="mod">
          <ac:chgData name="신주용" userId="6564ea98-62ab-4aab-8b8b-1a037796269d" providerId="ADAL" clId="{811943C2-0B1C-4EA9-82ED-F46F187162BF}" dt="2024-10-07T06:28:20.053" v="6346"/>
          <ac:picMkLst>
            <pc:docMk/>
            <pc:sldMk cId="713259171" sldId="320"/>
            <ac:picMk id="20" creationId="{3BB6C99C-E41C-40CA-DB8F-E963642C72C8}"/>
          </ac:picMkLst>
        </pc:picChg>
        <pc:picChg chg="mod">
          <ac:chgData name="신주용" userId="6564ea98-62ab-4aab-8b8b-1a037796269d" providerId="ADAL" clId="{811943C2-0B1C-4EA9-82ED-F46F187162BF}" dt="2024-10-07T06:28:20.053" v="6346"/>
          <ac:picMkLst>
            <pc:docMk/>
            <pc:sldMk cId="713259171" sldId="320"/>
            <ac:picMk id="22" creationId="{A020C4DF-C9E6-9E89-522B-AF1EDC6DEFBD}"/>
          </ac:picMkLst>
        </pc:picChg>
        <pc:cxnChg chg="mod">
          <ac:chgData name="신주용" userId="6564ea98-62ab-4aab-8b8b-1a037796269d" providerId="ADAL" clId="{811943C2-0B1C-4EA9-82ED-F46F187162BF}" dt="2024-10-07T06:28:20.053" v="6346"/>
          <ac:cxnSpMkLst>
            <pc:docMk/>
            <pc:sldMk cId="713259171" sldId="320"/>
            <ac:cxnSpMk id="15" creationId="{F220966C-4702-E910-6373-A23BD5DA378E}"/>
          </ac:cxnSpMkLst>
        </pc:cxnChg>
        <pc:cxnChg chg="mod">
          <ac:chgData name="신주용" userId="6564ea98-62ab-4aab-8b8b-1a037796269d" providerId="ADAL" clId="{811943C2-0B1C-4EA9-82ED-F46F187162BF}" dt="2024-10-07T06:28:20.053" v="6346"/>
          <ac:cxnSpMkLst>
            <pc:docMk/>
            <pc:sldMk cId="713259171" sldId="320"/>
            <ac:cxnSpMk id="16" creationId="{BEBE46BA-2DB6-1777-7EB8-45F7FBBD32CE}"/>
          </ac:cxnSpMkLst>
        </pc:cxnChg>
        <pc:cxnChg chg="mod">
          <ac:chgData name="신주용" userId="6564ea98-62ab-4aab-8b8b-1a037796269d" providerId="ADAL" clId="{811943C2-0B1C-4EA9-82ED-F46F187162BF}" dt="2024-10-07T06:28:20.053" v="6346"/>
          <ac:cxnSpMkLst>
            <pc:docMk/>
            <pc:sldMk cId="713259171" sldId="320"/>
            <ac:cxnSpMk id="23" creationId="{A490F327-CDF7-61CE-3DE2-95DEDC09EEAC}"/>
          </ac:cxnSpMkLst>
        </pc:cxnChg>
        <pc:cxnChg chg="mod">
          <ac:chgData name="신주용" userId="6564ea98-62ab-4aab-8b8b-1a037796269d" providerId="ADAL" clId="{811943C2-0B1C-4EA9-82ED-F46F187162BF}" dt="2024-10-07T06:28:20.053" v="6346"/>
          <ac:cxnSpMkLst>
            <pc:docMk/>
            <pc:sldMk cId="713259171" sldId="320"/>
            <ac:cxnSpMk id="24" creationId="{1355CA26-1288-E9CA-612C-B12C89BAB986}"/>
          </ac:cxnSpMkLst>
        </pc:cxnChg>
        <pc:cxnChg chg="mod">
          <ac:chgData name="신주용" userId="6564ea98-62ab-4aab-8b8b-1a037796269d" providerId="ADAL" clId="{811943C2-0B1C-4EA9-82ED-F46F187162BF}" dt="2024-10-07T06:28:20.053" v="6346"/>
          <ac:cxnSpMkLst>
            <pc:docMk/>
            <pc:sldMk cId="713259171" sldId="320"/>
            <ac:cxnSpMk id="25" creationId="{7321A38A-3039-7503-A550-2249D755818C}"/>
          </ac:cxnSpMkLst>
        </pc:cxnChg>
        <pc:cxnChg chg="mod">
          <ac:chgData name="신주용" userId="6564ea98-62ab-4aab-8b8b-1a037796269d" providerId="ADAL" clId="{811943C2-0B1C-4EA9-82ED-F46F187162BF}" dt="2024-10-07T06:28:20.053" v="6346"/>
          <ac:cxnSpMkLst>
            <pc:docMk/>
            <pc:sldMk cId="713259171" sldId="320"/>
            <ac:cxnSpMk id="27" creationId="{882EA80B-21E9-DF59-5C75-D492B72A8F19}"/>
          </ac:cxnSpMkLst>
        </pc:cxnChg>
      </pc:sldChg>
      <pc:sldChg chg="delSp modSp add mod">
        <pc:chgData name="신주용" userId="6564ea98-62ab-4aab-8b8b-1a037796269d" providerId="ADAL" clId="{811943C2-0B1C-4EA9-82ED-F46F187162BF}" dt="2024-10-07T08:05:18.748" v="7595" actId="20577"/>
        <pc:sldMkLst>
          <pc:docMk/>
          <pc:sldMk cId="2529817850" sldId="321"/>
        </pc:sldMkLst>
        <pc:spChg chg="mod">
          <ac:chgData name="신주용" userId="6564ea98-62ab-4aab-8b8b-1a037796269d" providerId="ADAL" clId="{811943C2-0B1C-4EA9-82ED-F46F187162BF}" dt="2024-10-07T08:02:52.492" v="7017"/>
          <ac:spMkLst>
            <pc:docMk/>
            <pc:sldMk cId="2529817850" sldId="321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7T08:05:18.748" v="7595" actId="20577"/>
          <ac:spMkLst>
            <pc:docMk/>
            <pc:sldMk cId="2529817850" sldId="321"/>
            <ac:spMk id="3" creationId="{CD769DB6-D9A1-D0FC-16FC-44D9A4F15805}"/>
          </ac:spMkLst>
        </pc:spChg>
        <pc:spChg chg="del">
          <ac:chgData name="신주용" userId="6564ea98-62ab-4aab-8b8b-1a037796269d" providerId="ADAL" clId="{811943C2-0B1C-4EA9-82ED-F46F187162BF}" dt="2024-10-07T08:02:54.181" v="7018" actId="478"/>
          <ac:spMkLst>
            <pc:docMk/>
            <pc:sldMk cId="2529817850" sldId="321"/>
            <ac:spMk id="6" creationId="{DEBBD02A-31AD-87B2-2636-64C3103C4C1E}"/>
          </ac:spMkLst>
        </pc:spChg>
      </pc:sldChg>
      <pc:sldChg chg="addSp delSp modSp del mod">
        <pc:chgData name="신주용" userId="6564ea98-62ab-4aab-8b8b-1a037796269d" providerId="ADAL" clId="{811943C2-0B1C-4EA9-82ED-F46F187162BF}" dt="2024-10-07T05:58:56.419" v="5997" actId="47"/>
        <pc:sldMkLst>
          <pc:docMk/>
          <pc:sldMk cId="2894579141" sldId="321"/>
        </pc:sldMkLst>
        <pc:spChg chg="add del mod">
          <ac:chgData name="신주용" userId="6564ea98-62ab-4aab-8b8b-1a037796269d" providerId="ADAL" clId="{811943C2-0B1C-4EA9-82ED-F46F187162BF}" dt="2024-10-07T05:58:41.874" v="5962" actId="21"/>
          <ac:spMkLst>
            <pc:docMk/>
            <pc:sldMk cId="2894579141" sldId="321"/>
            <ac:spMk id="7" creationId="{CE82517A-FD2C-45E9-2DD2-287C42EC790D}"/>
          </ac:spMkLst>
        </pc:spChg>
      </pc:sldChg>
      <pc:sldChg chg="add del">
        <pc:chgData name="신주용" userId="6564ea98-62ab-4aab-8b8b-1a037796269d" providerId="ADAL" clId="{811943C2-0B1C-4EA9-82ED-F46F187162BF}" dt="2024-10-07T05:58:40.819" v="5960" actId="2890"/>
        <pc:sldMkLst>
          <pc:docMk/>
          <pc:sldMk cId="1903784275" sldId="322"/>
        </pc:sldMkLst>
      </pc:sldChg>
      <pc:sldChg chg="delSp modSp add del mod">
        <pc:chgData name="신주용" userId="6564ea98-62ab-4aab-8b8b-1a037796269d" providerId="ADAL" clId="{811943C2-0B1C-4EA9-82ED-F46F187162BF}" dt="2024-10-07T06:02:03.401" v="6095" actId="47"/>
        <pc:sldMkLst>
          <pc:docMk/>
          <pc:sldMk cId="3269377897" sldId="322"/>
        </pc:sldMkLst>
        <pc:spChg chg="mod">
          <ac:chgData name="신주용" userId="6564ea98-62ab-4aab-8b8b-1a037796269d" providerId="ADAL" clId="{811943C2-0B1C-4EA9-82ED-F46F187162BF}" dt="2024-10-07T05:58:58.030" v="5998"/>
          <ac:spMkLst>
            <pc:docMk/>
            <pc:sldMk cId="3269377897" sldId="322"/>
            <ac:spMk id="2" creationId="{67763F15-B555-CF35-BAF9-6909B3BD5792}"/>
          </ac:spMkLst>
        </pc:spChg>
        <pc:spChg chg="mod">
          <ac:chgData name="신주용" userId="6564ea98-62ab-4aab-8b8b-1a037796269d" providerId="ADAL" clId="{811943C2-0B1C-4EA9-82ED-F46F187162BF}" dt="2024-10-07T05:58:49.964" v="5995"/>
          <ac:spMkLst>
            <pc:docMk/>
            <pc:sldMk cId="3269377897" sldId="322"/>
            <ac:spMk id="7" creationId="{CE82517A-FD2C-45E9-2DD2-287C42EC790D}"/>
          </ac:spMkLst>
        </pc:spChg>
        <pc:grpChg chg="del">
          <ac:chgData name="신주용" userId="6564ea98-62ab-4aab-8b8b-1a037796269d" providerId="ADAL" clId="{811943C2-0B1C-4EA9-82ED-F46F187162BF}" dt="2024-10-07T05:58:52.642" v="5996" actId="478"/>
          <ac:grpSpMkLst>
            <pc:docMk/>
            <pc:sldMk cId="3269377897" sldId="322"/>
            <ac:grpSpMk id="100" creationId="{AF10C172-6840-A9C9-6BEB-E4C21DC440FD}"/>
          </ac:grpSpMkLst>
        </pc:grpChg>
        <pc:cxnChg chg="mod">
          <ac:chgData name="신주용" userId="6564ea98-62ab-4aab-8b8b-1a037796269d" providerId="ADAL" clId="{811943C2-0B1C-4EA9-82ED-F46F187162BF}" dt="2024-10-07T05:58:52.642" v="5996" actId="478"/>
          <ac:cxnSpMkLst>
            <pc:docMk/>
            <pc:sldMk cId="3269377897" sldId="322"/>
            <ac:cxnSpMk id="67" creationId="{BF5CC691-F5F7-C837-3675-42A9A1E17BF9}"/>
          </ac:cxnSpMkLst>
        </pc:cxnChg>
        <pc:cxnChg chg="mod">
          <ac:chgData name="신주용" userId="6564ea98-62ab-4aab-8b8b-1a037796269d" providerId="ADAL" clId="{811943C2-0B1C-4EA9-82ED-F46F187162BF}" dt="2024-10-07T05:58:52.642" v="5996" actId="478"/>
          <ac:cxnSpMkLst>
            <pc:docMk/>
            <pc:sldMk cId="3269377897" sldId="322"/>
            <ac:cxnSpMk id="73" creationId="{A2CCA8A0-AB94-DEB3-069A-6A01EEF872AB}"/>
          </ac:cxnSpMkLst>
        </pc:cxnChg>
        <pc:cxnChg chg="mod">
          <ac:chgData name="신주용" userId="6564ea98-62ab-4aab-8b8b-1a037796269d" providerId="ADAL" clId="{811943C2-0B1C-4EA9-82ED-F46F187162BF}" dt="2024-10-07T05:58:52.642" v="5996" actId="478"/>
          <ac:cxnSpMkLst>
            <pc:docMk/>
            <pc:sldMk cId="3269377897" sldId="322"/>
            <ac:cxnSpMk id="77" creationId="{2A1EA3DE-7C6A-287B-985E-E6A816E12F0C}"/>
          </ac:cxnSpMkLst>
        </pc:cxnChg>
      </pc:sldChg>
      <pc:sldChg chg="del">
        <pc:chgData name="신주용" userId="6564ea98-62ab-4aab-8b8b-1a037796269d" providerId="ADAL" clId="{811943C2-0B1C-4EA9-82ED-F46F187162BF}" dt="2024-10-02T05:44:11.437" v="0" actId="47"/>
        <pc:sldMkLst>
          <pc:docMk/>
          <pc:sldMk cId="3016669885" sldId="475"/>
        </pc:sldMkLst>
      </pc:sldChg>
      <pc:sldChg chg="del">
        <pc:chgData name="신주용" userId="6564ea98-62ab-4aab-8b8b-1a037796269d" providerId="ADAL" clId="{811943C2-0B1C-4EA9-82ED-F46F187162BF}" dt="2024-10-02T05:44:11.437" v="0" actId="47"/>
        <pc:sldMkLst>
          <pc:docMk/>
          <pc:sldMk cId="775813324" sldId="476"/>
        </pc:sldMkLst>
      </pc:sldChg>
      <pc:sldChg chg="del">
        <pc:chgData name="신주용" userId="6564ea98-62ab-4aab-8b8b-1a037796269d" providerId="ADAL" clId="{811943C2-0B1C-4EA9-82ED-F46F187162BF}" dt="2024-10-02T05:44:11.437" v="0" actId="47"/>
        <pc:sldMkLst>
          <pc:docMk/>
          <pc:sldMk cId="3990361522" sldId="477"/>
        </pc:sldMkLst>
      </pc:sldChg>
      <pc:sldChg chg="del">
        <pc:chgData name="신주용" userId="6564ea98-62ab-4aab-8b8b-1a037796269d" providerId="ADAL" clId="{811943C2-0B1C-4EA9-82ED-F46F187162BF}" dt="2024-10-02T05:44:11.437" v="0" actId="47"/>
        <pc:sldMkLst>
          <pc:docMk/>
          <pc:sldMk cId="3294958666" sldId="478"/>
        </pc:sldMkLst>
      </pc:sldChg>
    </pc:docChg>
  </pc:docChgLst>
  <pc:docChgLst>
    <pc:chgData name="신주용" userId="6564ea98-62ab-4aab-8b8b-1a037796269d" providerId="ADAL" clId="{BE8AF3ED-D270-499A-8264-E1290FE066AC}"/>
    <pc:docChg chg="undo redo custSel addSld delSld modSld sldOrd">
      <pc:chgData name="신주용" userId="6564ea98-62ab-4aab-8b8b-1a037796269d" providerId="ADAL" clId="{BE8AF3ED-D270-499A-8264-E1290FE066AC}" dt="2024-12-02T18:49:51.325" v="11752" actId="20577"/>
      <pc:docMkLst>
        <pc:docMk/>
      </pc:docMkLst>
      <pc:sldChg chg="modSp mod">
        <pc:chgData name="신주용" userId="6564ea98-62ab-4aab-8b8b-1a037796269d" providerId="ADAL" clId="{BE8AF3ED-D270-499A-8264-E1290FE066AC}" dt="2024-12-02T18:38:22.956" v="11695" actId="20577"/>
        <pc:sldMkLst>
          <pc:docMk/>
          <pc:sldMk cId="4145178339" sldId="265"/>
        </pc:sldMkLst>
        <pc:spChg chg="mod">
          <ac:chgData name="신주용" userId="6564ea98-62ab-4aab-8b8b-1a037796269d" providerId="ADAL" clId="{BE8AF3ED-D270-499A-8264-E1290FE066AC}" dt="2024-12-02T07:30:36.453" v="0"/>
          <ac:spMkLst>
            <pc:docMk/>
            <pc:sldMk cId="4145178339" sldId="265"/>
            <ac:spMk id="2" creationId="{9789C6DC-F18B-2B94-FB00-74E3A519F5F0}"/>
          </ac:spMkLst>
        </pc:spChg>
        <pc:spChg chg="mod">
          <ac:chgData name="신주용" userId="6564ea98-62ab-4aab-8b8b-1a037796269d" providerId="ADAL" clId="{BE8AF3ED-D270-499A-8264-E1290FE066AC}" dt="2024-12-02T07:30:43.906" v="8" actId="27636"/>
          <ac:spMkLst>
            <pc:docMk/>
            <pc:sldMk cId="4145178339" sldId="265"/>
            <ac:spMk id="3" creationId="{FD6788F7-FD7A-2AC7-BBC4-14C7CFC2755D}"/>
          </ac:spMkLst>
        </pc:spChg>
        <pc:spChg chg="mod">
          <ac:chgData name="신주용" userId="6564ea98-62ab-4aab-8b8b-1a037796269d" providerId="ADAL" clId="{BE8AF3ED-D270-499A-8264-E1290FE066AC}" dt="2024-12-02T18:38:22.956" v="11695" actId="20577"/>
          <ac:spMkLst>
            <pc:docMk/>
            <pc:sldMk cId="4145178339" sldId="265"/>
            <ac:spMk id="6" creationId="{6B3C61A6-AFDF-2757-A52C-9DFD48E07842}"/>
          </ac:spMkLst>
        </pc:sp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2645302808" sldId="428"/>
        </pc:sldMkLst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597791363" sldId="430"/>
        </pc:sldMkLst>
      </pc:sldChg>
      <pc:sldChg chg="addSp delSp modSp mod modNotesTx">
        <pc:chgData name="신주용" userId="6564ea98-62ab-4aab-8b8b-1a037796269d" providerId="ADAL" clId="{BE8AF3ED-D270-499A-8264-E1290FE066AC}" dt="2024-12-02T08:53:27.009" v="1752" actId="20577"/>
        <pc:sldMkLst>
          <pc:docMk/>
          <pc:sldMk cId="739809557" sldId="431"/>
        </pc:sldMkLst>
        <pc:spChg chg="mod">
          <ac:chgData name="신주용" userId="6564ea98-62ab-4aab-8b8b-1a037796269d" providerId="ADAL" clId="{BE8AF3ED-D270-499A-8264-E1290FE066AC}" dt="2024-12-02T08:17:12.125" v="1189" actId="20577"/>
          <ac:spMkLst>
            <pc:docMk/>
            <pc:sldMk cId="739809557" sldId="431"/>
            <ac:spMk id="3" creationId="{D6D50F18-7777-1028-F632-5663B7572B59}"/>
          </ac:spMkLst>
        </pc:spChg>
        <pc:spChg chg="mod">
          <ac:chgData name="신주용" userId="6564ea98-62ab-4aab-8b8b-1a037796269d" providerId="ADAL" clId="{BE8AF3ED-D270-499A-8264-E1290FE066AC}" dt="2024-12-02T07:31:52.866" v="30"/>
          <ac:spMkLst>
            <pc:docMk/>
            <pc:sldMk cId="739809557" sldId="431"/>
            <ac:spMk id="5" creationId="{FE1F5C96-5D09-DF71-E58C-D12807E510B6}"/>
          </ac:spMkLst>
        </pc:spChg>
        <pc:picChg chg="add mod">
          <ac:chgData name="신주용" userId="6564ea98-62ab-4aab-8b8b-1a037796269d" providerId="ADAL" clId="{BE8AF3ED-D270-499A-8264-E1290FE066AC}" dt="2024-12-02T07:31:15.799" v="20" actId="1076"/>
          <ac:picMkLst>
            <pc:docMk/>
            <pc:sldMk cId="739809557" sldId="431"/>
            <ac:picMk id="7" creationId="{50536BBC-B407-AE91-C00B-EB16B8E6D81B}"/>
          </ac:picMkLst>
        </pc:picChg>
        <pc:picChg chg="del">
          <ac:chgData name="신주용" userId="6564ea98-62ab-4aab-8b8b-1a037796269d" providerId="ADAL" clId="{BE8AF3ED-D270-499A-8264-E1290FE066AC}" dt="2024-12-02T07:31:04.278" v="16" actId="478"/>
          <ac:picMkLst>
            <pc:docMk/>
            <pc:sldMk cId="739809557" sldId="431"/>
            <ac:picMk id="9" creationId="{8E51116D-FC02-AF78-AE88-5B870F551DE2}"/>
          </ac:picMkLst>
        </pc:picChg>
      </pc:sldChg>
      <pc:sldChg chg="addSp delSp modSp add mod modNotesTx">
        <pc:chgData name="신주용" userId="6564ea98-62ab-4aab-8b8b-1a037796269d" providerId="ADAL" clId="{BE8AF3ED-D270-499A-8264-E1290FE066AC}" dt="2024-12-02T08:54:27.063" v="1848" actId="20577"/>
        <pc:sldMkLst>
          <pc:docMk/>
          <pc:sldMk cId="1561437439" sldId="432"/>
        </pc:sldMkLst>
        <pc:spChg chg="mod">
          <ac:chgData name="신주용" userId="6564ea98-62ab-4aab-8b8b-1a037796269d" providerId="ADAL" clId="{BE8AF3ED-D270-499A-8264-E1290FE066AC}" dt="2024-12-02T07:49:47.951" v="551" actId="20577"/>
          <ac:spMkLst>
            <pc:docMk/>
            <pc:sldMk cId="1561437439" sldId="432"/>
            <ac:spMk id="2" creationId="{26478A2D-59AD-F497-77A4-29EF759C7C66}"/>
          </ac:spMkLst>
        </pc:spChg>
        <pc:spChg chg="mod">
          <ac:chgData name="신주용" userId="6564ea98-62ab-4aab-8b8b-1a037796269d" providerId="ADAL" clId="{BE8AF3ED-D270-499A-8264-E1290FE066AC}" dt="2024-12-02T08:54:27.063" v="1848" actId="20577"/>
          <ac:spMkLst>
            <pc:docMk/>
            <pc:sldMk cId="1561437439" sldId="432"/>
            <ac:spMk id="3" creationId="{31507876-0BA3-55ED-FAD5-D8DA46BECE15}"/>
          </ac:spMkLst>
        </pc:spChg>
        <pc:picChg chg="del">
          <ac:chgData name="신주용" userId="6564ea98-62ab-4aab-8b8b-1a037796269d" providerId="ADAL" clId="{BE8AF3ED-D270-499A-8264-E1290FE066AC}" dt="2024-12-02T07:49:05.264" v="498" actId="478"/>
          <ac:picMkLst>
            <pc:docMk/>
            <pc:sldMk cId="1561437439" sldId="432"/>
            <ac:picMk id="7" creationId="{43ADFF30-7D86-15C9-A97F-898E2E2154C5}"/>
          </ac:picMkLst>
        </pc:picChg>
        <pc:picChg chg="add mod modCrop">
          <ac:chgData name="신주용" userId="6564ea98-62ab-4aab-8b8b-1a037796269d" providerId="ADAL" clId="{BE8AF3ED-D270-499A-8264-E1290FE066AC}" dt="2024-12-02T07:54:36.315" v="559" actId="12788"/>
          <ac:picMkLst>
            <pc:docMk/>
            <pc:sldMk cId="1561437439" sldId="432"/>
            <ac:picMk id="8" creationId="{EF003533-AC0C-41FC-79C0-FBFD54F77DD3}"/>
          </ac:picMkLst>
        </pc:picChg>
      </pc:sldChg>
      <pc:sldChg chg="delSp modSp add mod modNotesTx">
        <pc:chgData name="신주용" userId="6564ea98-62ab-4aab-8b8b-1a037796269d" providerId="ADAL" clId="{BE8AF3ED-D270-499A-8264-E1290FE066AC}" dt="2024-12-02T08:58:23.987" v="2718" actId="15"/>
        <pc:sldMkLst>
          <pc:docMk/>
          <pc:sldMk cId="168589525" sldId="433"/>
        </pc:sldMkLst>
        <pc:spChg chg="mod">
          <ac:chgData name="신주용" userId="6564ea98-62ab-4aab-8b8b-1a037796269d" providerId="ADAL" clId="{BE8AF3ED-D270-499A-8264-E1290FE066AC}" dt="2024-12-02T08:58:23.987" v="2718" actId="15"/>
          <ac:spMkLst>
            <pc:docMk/>
            <pc:sldMk cId="168589525" sldId="433"/>
            <ac:spMk id="3" creationId="{44C88544-202D-E2EF-3843-CFA062B44304}"/>
          </ac:spMkLst>
        </pc:spChg>
        <pc:picChg chg="del">
          <ac:chgData name="신주용" userId="6564ea98-62ab-4aab-8b8b-1a037796269d" providerId="ADAL" clId="{BE8AF3ED-D270-499A-8264-E1290FE066AC}" dt="2024-12-02T08:41:58.731" v="1193" actId="478"/>
          <ac:picMkLst>
            <pc:docMk/>
            <pc:sldMk cId="168589525" sldId="433"/>
            <ac:picMk id="8" creationId="{53B8F9E0-CD56-7BB9-3941-CD58441E415A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2927216969" sldId="433"/>
        </pc:sldMkLst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332986280" sldId="434"/>
        </pc:sldMkLst>
      </pc:sldChg>
      <pc:sldChg chg="delSp modSp add mod modNotesTx">
        <pc:chgData name="신주용" userId="6564ea98-62ab-4aab-8b8b-1a037796269d" providerId="ADAL" clId="{BE8AF3ED-D270-499A-8264-E1290FE066AC}" dt="2024-12-02T09:05:38.201" v="3428"/>
        <pc:sldMkLst>
          <pc:docMk/>
          <pc:sldMk cId="3363968230" sldId="434"/>
        </pc:sldMkLst>
        <pc:spChg chg="mod">
          <ac:chgData name="신주용" userId="6564ea98-62ab-4aab-8b8b-1a037796269d" providerId="ADAL" clId="{BE8AF3ED-D270-499A-8264-E1290FE066AC}" dt="2024-12-02T09:05:38.201" v="3428"/>
          <ac:spMkLst>
            <pc:docMk/>
            <pc:sldMk cId="3363968230" sldId="434"/>
            <ac:spMk id="3" creationId="{FB402E2D-C008-81AD-B9C0-076B0EAA62AD}"/>
          </ac:spMkLst>
        </pc:spChg>
        <pc:picChg chg="del">
          <ac:chgData name="신주용" userId="6564ea98-62ab-4aab-8b8b-1a037796269d" providerId="ADAL" clId="{BE8AF3ED-D270-499A-8264-E1290FE066AC}" dt="2024-12-02T08:42:44.913" v="1195" actId="478"/>
          <ac:picMkLst>
            <pc:docMk/>
            <pc:sldMk cId="3363968230" sldId="434"/>
            <ac:picMk id="8" creationId="{26346038-C755-E14C-9B9E-36E42C65F5C5}"/>
          </ac:picMkLst>
        </pc:picChg>
      </pc:sldChg>
      <pc:sldChg chg="addSp modSp add mod">
        <pc:chgData name="신주용" userId="6564ea98-62ab-4aab-8b8b-1a037796269d" providerId="ADAL" clId="{BE8AF3ED-D270-499A-8264-E1290FE066AC}" dt="2024-12-02T11:54:56.411" v="3746" actId="12788"/>
        <pc:sldMkLst>
          <pc:docMk/>
          <pc:sldMk cId="3200273768" sldId="435"/>
        </pc:sldMkLst>
        <pc:spChg chg="mod">
          <ac:chgData name="신주용" userId="6564ea98-62ab-4aab-8b8b-1a037796269d" providerId="ADAL" clId="{BE8AF3ED-D270-499A-8264-E1290FE066AC}" dt="2024-12-02T09:05:59.127" v="3435"/>
          <ac:spMkLst>
            <pc:docMk/>
            <pc:sldMk cId="3200273768" sldId="435"/>
            <ac:spMk id="2" creationId="{FD1A7D8D-F186-2576-4DD9-E7377D1193DA}"/>
          </ac:spMkLst>
        </pc:spChg>
        <pc:spChg chg="mod">
          <ac:chgData name="신주용" userId="6564ea98-62ab-4aab-8b8b-1a037796269d" providerId="ADAL" clId="{BE8AF3ED-D270-499A-8264-E1290FE066AC}" dt="2024-12-02T11:54:43.113" v="3740" actId="20577"/>
          <ac:spMkLst>
            <pc:docMk/>
            <pc:sldMk cId="3200273768" sldId="435"/>
            <ac:spMk id="3" creationId="{A12FE59D-7949-00C2-CE54-BFE301B3DA02}"/>
          </ac:spMkLst>
        </pc:spChg>
        <pc:picChg chg="add mod">
          <ac:chgData name="신주용" userId="6564ea98-62ab-4aab-8b8b-1a037796269d" providerId="ADAL" clId="{BE8AF3ED-D270-499A-8264-E1290FE066AC}" dt="2024-12-02T11:54:45.783" v="3741" actId="1035"/>
          <ac:picMkLst>
            <pc:docMk/>
            <pc:sldMk cId="3200273768" sldId="435"/>
            <ac:picMk id="7" creationId="{ABEB78B1-249C-6FFC-FEE8-5B74F5F144EA}"/>
          </ac:picMkLst>
        </pc:picChg>
        <pc:picChg chg="add mod">
          <ac:chgData name="신주용" userId="6564ea98-62ab-4aab-8b8b-1a037796269d" providerId="ADAL" clId="{BE8AF3ED-D270-499A-8264-E1290FE066AC}" dt="2024-12-02T11:54:56.411" v="3746" actId="12788"/>
          <ac:picMkLst>
            <pc:docMk/>
            <pc:sldMk cId="3200273768" sldId="435"/>
            <ac:picMk id="9" creationId="{CFBBCF0F-15A0-1069-1D90-7048FF7F9760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4159560669" sldId="435"/>
        </pc:sldMkLst>
      </pc:sldChg>
      <pc:sldChg chg="addSp delSp modSp add mod">
        <pc:chgData name="신주용" userId="6564ea98-62ab-4aab-8b8b-1a037796269d" providerId="ADAL" clId="{BE8AF3ED-D270-499A-8264-E1290FE066AC}" dt="2024-12-02T12:14:18.360" v="4834"/>
        <pc:sldMkLst>
          <pc:docMk/>
          <pc:sldMk cId="1397855292" sldId="436"/>
        </pc:sldMkLst>
        <pc:spChg chg="mod">
          <ac:chgData name="신주용" userId="6564ea98-62ab-4aab-8b8b-1a037796269d" providerId="ADAL" clId="{BE8AF3ED-D270-499A-8264-E1290FE066AC}" dt="2024-12-02T12:01:00.616" v="4233"/>
          <ac:spMkLst>
            <pc:docMk/>
            <pc:sldMk cId="1397855292" sldId="436"/>
            <ac:spMk id="3" creationId="{467B6135-3ADE-8AA1-7506-E59D296DED31}"/>
          </ac:spMkLst>
        </pc:spChg>
        <pc:picChg chg="del">
          <ac:chgData name="신주용" userId="6564ea98-62ab-4aab-8b8b-1a037796269d" providerId="ADAL" clId="{BE8AF3ED-D270-499A-8264-E1290FE066AC}" dt="2024-12-02T11:55:20.850" v="3750" actId="478"/>
          <ac:picMkLst>
            <pc:docMk/>
            <pc:sldMk cId="1397855292" sldId="436"/>
            <ac:picMk id="7" creationId="{15586E29-7615-A507-B966-EFB8582758D9}"/>
          </ac:picMkLst>
        </pc:picChg>
        <pc:picChg chg="add del mod">
          <ac:chgData name="신주용" userId="6564ea98-62ab-4aab-8b8b-1a037796269d" providerId="ADAL" clId="{BE8AF3ED-D270-499A-8264-E1290FE066AC}" dt="2024-12-02T12:14:18.176" v="4833" actId="478"/>
          <ac:picMkLst>
            <pc:docMk/>
            <pc:sldMk cId="1397855292" sldId="436"/>
            <ac:picMk id="8" creationId="{6F349836-6D79-3522-D5A6-9C0D037E5F61}"/>
          </ac:picMkLst>
        </pc:picChg>
        <pc:picChg chg="del">
          <ac:chgData name="신주용" userId="6564ea98-62ab-4aab-8b8b-1a037796269d" providerId="ADAL" clId="{BE8AF3ED-D270-499A-8264-E1290FE066AC}" dt="2024-12-02T11:55:20.850" v="3750" actId="478"/>
          <ac:picMkLst>
            <pc:docMk/>
            <pc:sldMk cId="1397855292" sldId="436"/>
            <ac:picMk id="9" creationId="{5077F6F7-341B-F4C8-0088-6077FFF18D0F}"/>
          </ac:picMkLst>
        </pc:picChg>
        <pc:picChg chg="add mod">
          <ac:chgData name="신주용" userId="6564ea98-62ab-4aab-8b8b-1a037796269d" providerId="ADAL" clId="{BE8AF3ED-D270-499A-8264-E1290FE066AC}" dt="2024-12-02T12:14:18.360" v="4834"/>
          <ac:picMkLst>
            <pc:docMk/>
            <pc:sldMk cId="1397855292" sldId="436"/>
            <ac:picMk id="10" creationId="{CF8A741D-CBB8-5023-3C34-FD647EF14361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331705698" sldId="436"/>
        </pc:sldMkLst>
      </pc:sldChg>
      <pc:sldChg chg="addSp delSp modSp add del mod">
        <pc:chgData name="신주용" userId="6564ea98-62ab-4aab-8b8b-1a037796269d" providerId="ADAL" clId="{BE8AF3ED-D270-499A-8264-E1290FE066AC}" dt="2024-12-02T17:48:57.397" v="10732" actId="47"/>
        <pc:sldMkLst>
          <pc:docMk/>
          <pc:sldMk cId="1625924024" sldId="437"/>
        </pc:sldMkLst>
        <pc:spChg chg="mod">
          <ac:chgData name="신주용" userId="6564ea98-62ab-4aab-8b8b-1a037796269d" providerId="ADAL" clId="{BE8AF3ED-D270-499A-8264-E1290FE066AC}" dt="2024-12-02T12:07:43.702" v="4823" actId="6549"/>
          <ac:spMkLst>
            <pc:docMk/>
            <pc:sldMk cId="1625924024" sldId="437"/>
            <ac:spMk id="3" creationId="{AFE642C0-EE4F-AD54-7480-6C69B20F14D1}"/>
          </ac:spMkLst>
        </pc:spChg>
        <pc:picChg chg="add mod">
          <ac:chgData name="신주용" userId="6564ea98-62ab-4aab-8b8b-1a037796269d" providerId="ADAL" clId="{BE8AF3ED-D270-499A-8264-E1290FE066AC}" dt="2024-12-02T12:07:30.689" v="4805"/>
          <ac:picMkLst>
            <pc:docMk/>
            <pc:sldMk cId="1625924024" sldId="437"/>
            <ac:picMk id="6" creationId="{F8E084F6-5550-88D9-4711-247C7CA5FB16}"/>
          </ac:picMkLst>
        </pc:picChg>
        <pc:picChg chg="del mod">
          <ac:chgData name="신주용" userId="6564ea98-62ab-4aab-8b8b-1a037796269d" providerId="ADAL" clId="{BE8AF3ED-D270-499A-8264-E1290FE066AC}" dt="2024-12-02T12:07:29.603" v="4804" actId="21"/>
          <ac:picMkLst>
            <pc:docMk/>
            <pc:sldMk cId="1625924024" sldId="437"/>
            <ac:picMk id="8" creationId="{F8E084F6-5550-88D9-4711-247C7CA5FB16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080945479" sldId="437"/>
        </pc:sldMkLst>
      </pc:sldChg>
      <pc:sldChg chg="addSp delSp modSp add del mod">
        <pc:chgData name="신주용" userId="6564ea98-62ab-4aab-8b8b-1a037796269d" providerId="ADAL" clId="{BE8AF3ED-D270-499A-8264-E1290FE066AC}" dt="2024-12-02T17:48:57.397" v="10732" actId="47"/>
        <pc:sldMkLst>
          <pc:docMk/>
          <pc:sldMk cId="2041247419" sldId="438"/>
        </pc:sldMkLst>
        <pc:spChg chg="mod">
          <ac:chgData name="신주용" userId="6564ea98-62ab-4aab-8b8b-1a037796269d" providerId="ADAL" clId="{BE8AF3ED-D270-499A-8264-E1290FE066AC}" dt="2024-12-02T12:07:20.543" v="4786" actId="14"/>
          <ac:spMkLst>
            <pc:docMk/>
            <pc:sldMk cId="2041247419" sldId="438"/>
            <ac:spMk id="3" creationId="{774D8BEA-41DB-9BC9-39B2-D0577A029506}"/>
          </ac:spMkLst>
        </pc:spChg>
        <pc:picChg chg="add mod">
          <ac:chgData name="신주용" userId="6564ea98-62ab-4aab-8b8b-1a037796269d" providerId="ADAL" clId="{BE8AF3ED-D270-499A-8264-E1290FE066AC}" dt="2024-12-02T12:07:32.110" v="4807"/>
          <ac:picMkLst>
            <pc:docMk/>
            <pc:sldMk cId="2041247419" sldId="438"/>
            <ac:picMk id="6" creationId="{318691B5-8534-F2B8-C3FA-9B9F02A67B37}"/>
          </ac:picMkLst>
        </pc:picChg>
        <pc:picChg chg="del">
          <ac:chgData name="신주용" userId="6564ea98-62ab-4aab-8b8b-1a037796269d" providerId="ADAL" clId="{BE8AF3ED-D270-499A-8264-E1290FE066AC}" dt="2024-12-02T12:07:31.999" v="4806" actId="478"/>
          <ac:picMkLst>
            <pc:docMk/>
            <pc:sldMk cId="2041247419" sldId="438"/>
            <ac:picMk id="8" creationId="{8AA3134C-B4A5-BD16-C915-1C96AAB2D1EF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460136725" sldId="438"/>
        </pc:sldMkLst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925836754" sldId="439"/>
        </pc:sldMkLst>
      </pc:sldChg>
      <pc:sldChg chg="addSp delSp modSp add del mod">
        <pc:chgData name="신주용" userId="6564ea98-62ab-4aab-8b8b-1a037796269d" providerId="ADAL" clId="{BE8AF3ED-D270-499A-8264-E1290FE066AC}" dt="2024-12-02T17:48:57.397" v="10732" actId="47"/>
        <pc:sldMkLst>
          <pc:docMk/>
          <pc:sldMk cId="3754451243" sldId="439"/>
        </pc:sldMkLst>
        <pc:spChg chg="mod">
          <ac:chgData name="신주용" userId="6564ea98-62ab-4aab-8b8b-1a037796269d" providerId="ADAL" clId="{BE8AF3ED-D270-499A-8264-E1290FE066AC}" dt="2024-12-02T17:48:50.462" v="10731" actId="21"/>
          <ac:spMkLst>
            <pc:docMk/>
            <pc:sldMk cId="3754451243" sldId="439"/>
            <ac:spMk id="3" creationId="{554ECFB2-8852-319F-C4F8-76F7D295E537}"/>
          </ac:spMkLst>
        </pc:spChg>
        <pc:picChg chg="del">
          <ac:chgData name="신주용" userId="6564ea98-62ab-4aab-8b8b-1a037796269d" providerId="ADAL" clId="{BE8AF3ED-D270-499A-8264-E1290FE066AC}" dt="2024-12-02T12:07:58.593" v="4832" actId="478"/>
          <ac:picMkLst>
            <pc:docMk/>
            <pc:sldMk cId="3754451243" sldId="439"/>
            <ac:picMk id="6" creationId="{492B1DA2-A347-A944-49FC-7BD8ADF7C5E9}"/>
          </ac:picMkLst>
        </pc:picChg>
        <pc:picChg chg="add mod">
          <ac:chgData name="신주용" userId="6564ea98-62ab-4aab-8b8b-1a037796269d" providerId="ADAL" clId="{BE8AF3ED-D270-499A-8264-E1290FE066AC}" dt="2024-12-02T12:14:19.398" v="4835"/>
          <ac:picMkLst>
            <pc:docMk/>
            <pc:sldMk cId="3754451243" sldId="439"/>
            <ac:picMk id="7" creationId="{E8FC0C82-B74F-5596-538A-61CBD8F2E280}"/>
          </ac:picMkLst>
        </pc:picChg>
      </pc:sldChg>
      <pc:sldChg chg="addSp delSp modSp add mod">
        <pc:chgData name="신주용" userId="6564ea98-62ab-4aab-8b8b-1a037796269d" providerId="ADAL" clId="{BE8AF3ED-D270-499A-8264-E1290FE066AC}" dt="2024-12-02T12:19:40.144" v="5325" actId="20577"/>
        <pc:sldMkLst>
          <pc:docMk/>
          <pc:sldMk cId="1961879484" sldId="440"/>
        </pc:sldMkLst>
        <pc:spChg chg="mod">
          <ac:chgData name="신주용" userId="6564ea98-62ab-4aab-8b8b-1a037796269d" providerId="ADAL" clId="{BE8AF3ED-D270-499A-8264-E1290FE066AC}" dt="2024-12-02T12:19:33.846" v="5307" actId="20577"/>
          <ac:spMkLst>
            <pc:docMk/>
            <pc:sldMk cId="1961879484" sldId="440"/>
            <ac:spMk id="2" creationId="{5618D14C-6117-04C0-9874-359A9899E3FF}"/>
          </ac:spMkLst>
        </pc:spChg>
        <pc:spChg chg="mod">
          <ac:chgData name="신주용" userId="6564ea98-62ab-4aab-8b8b-1a037796269d" providerId="ADAL" clId="{BE8AF3ED-D270-499A-8264-E1290FE066AC}" dt="2024-12-02T12:19:40.144" v="5325" actId="20577"/>
          <ac:spMkLst>
            <pc:docMk/>
            <pc:sldMk cId="1961879484" sldId="440"/>
            <ac:spMk id="3" creationId="{D1107E1B-C836-29FE-A27A-8A024D74A34C}"/>
          </ac:spMkLst>
        </pc:spChg>
        <pc:picChg chg="del">
          <ac:chgData name="신주용" userId="6564ea98-62ab-4aab-8b8b-1a037796269d" providerId="ADAL" clId="{BE8AF3ED-D270-499A-8264-E1290FE066AC}" dt="2024-12-02T12:18:03.043" v="5133" actId="478"/>
          <ac:picMkLst>
            <pc:docMk/>
            <pc:sldMk cId="1961879484" sldId="440"/>
            <ac:picMk id="7" creationId="{D4054A26-45F9-000E-5A67-95610BA9C0C5}"/>
          </ac:picMkLst>
        </pc:picChg>
        <pc:picChg chg="add mod">
          <ac:chgData name="신주용" userId="6564ea98-62ab-4aab-8b8b-1a037796269d" providerId="ADAL" clId="{BE8AF3ED-D270-499A-8264-E1290FE066AC}" dt="2024-12-02T12:19:26.933" v="5304" actId="12788"/>
          <ac:picMkLst>
            <pc:docMk/>
            <pc:sldMk cId="1961879484" sldId="440"/>
            <ac:picMk id="8" creationId="{3FD7A87B-A8E0-A7C7-B3D5-55EA1AF64D2B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498079968" sldId="440"/>
        </pc:sldMkLst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2529021636" sldId="441"/>
        </pc:sldMkLst>
      </pc:sldChg>
      <pc:sldChg chg="addSp delSp modSp add mod">
        <pc:chgData name="신주용" userId="6564ea98-62ab-4aab-8b8b-1a037796269d" providerId="ADAL" clId="{BE8AF3ED-D270-499A-8264-E1290FE066AC}" dt="2024-12-02T18:49:51.325" v="11752" actId="20577"/>
        <pc:sldMkLst>
          <pc:docMk/>
          <pc:sldMk cId="2912601840" sldId="441"/>
        </pc:sldMkLst>
        <pc:spChg chg="mod">
          <ac:chgData name="신주용" userId="6564ea98-62ab-4aab-8b8b-1a037796269d" providerId="ADAL" clId="{BE8AF3ED-D270-499A-8264-E1290FE066AC}" dt="2024-12-02T12:19:58.969" v="5338"/>
          <ac:spMkLst>
            <pc:docMk/>
            <pc:sldMk cId="2912601840" sldId="441"/>
            <ac:spMk id="2" creationId="{572D6658-83EB-ED20-A312-85EFD5878B71}"/>
          </ac:spMkLst>
        </pc:spChg>
        <pc:spChg chg="mod ord">
          <ac:chgData name="신주용" userId="6564ea98-62ab-4aab-8b8b-1a037796269d" providerId="ADAL" clId="{BE8AF3ED-D270-499A-8264-E1290FE066AC}" dt="2024-12-02T18:49:51.325" v="11752" actId="20577"/>
          <ac:spMkLst>
            <pc:docMk/>
            <pc:sldMk cId="2912601840" sldId="441"/>
            <ac:spMk id="3" creationId="{54431519-8EAB-5C08-E469-BFB4AA8F882A}"/>
          </ac:spMkLst>
        </pc:spChg>
        <pc:spChg chg="add del">
          <ac:chgData name="신주용" userId="6564ea98-62ab-4aab-8b8b-1a037796269d" providerId="ADAL" clId="{BE8AF3ED-D270-499A-8264-E1290FE066AC}" dt="2024-12-02T13:06:43.282" v="5745" actId="22"/>
          <ac:spMkLst>
            <pc:docMk/>
            <pc:sldMk cId="2912601840" sldId="441"/>
            <ac:spMk id="10" creationId="{6E8E47FE-D61C-7B1C-A9A4-70D5675AAD3B}"/>
          </ac:spMkLst>
        </pc:spChg>
        <pc:grpChg chg="add mod">
          <ac:chgData name="신주용" userId="6564ea98-62ab-4aab-8b8b-1a037796269d" providerId="ADAL" clId="{BE8AF3ED-D270-499A-8264-E1290FE066AC}" dt="2024-12-02T18:02:01.107" v="10930" actId="12789"/>
          <ac:grpSpMkLst>
            <pc:docMk/>
            <pc:sldMk cId="2912601840" sldId="441"/>
            <ac:grpSpMk id="12" creationId="{6CD2F18D-2C21-456A-CF6A-FE61FEB843A4}"/>
          </ac:grpSpMkLst>
        </pc:grpChg>
        <pc:grpChg chg="add del mod">
          <ac:chgData name="신주용" userId="6564ea98-62ab-4aab-8b8b-1a037796269d" providerId="ADAL" clId="{BE8AF3ED-D270-499A-8264-E1290FE066AC}" dt="2024-12-02T13:16:00.955" v="6627" actId="478"/>
          <ac:grpSpMkLst>
            <pc:docMk/>
            <pc:sldMk cId="2912601840" sldId="441"/>
            <ac:grpSpMk id="12" creationId="{DCEED858-CB23-74EF-5BE9-5406DEC48DCA}"/>
          </ac:grpSpMkLst>
        </pc:grpChg>
        <pc:picChg chg="add mod modCrop">
          <ac:chgData name="신주용" userId="6564ea98-62ab-4aab-8b8b-1a037796269d" providerId="ADAL" clId="{BE8AF3ED-D270-499A-8264-E1290FE066AC}" dt="2024-12-02T13:08:26.850" v="5890" actId="1076"/>
          <ac:picMkLst>
            <pc:docMk/>
            <pc:sldMk cId="2912601840" sldId="441"/>
            <ac:picMk id="7" creationId="{4B7DD70D-27B4-8F55-6214-8F5260D3C510}"/>
          </ac:picMkLst>
        </pc:picChg>
        <pc:picChg chg="add mod">
          <ac:chgData name="신주용" userId="6564ea98-62ab-4aab-8b8b-1a037796269d" providerId="ADAL" clId="{BE8AF3ED-D270-499A-8264-E1290FE066AC}" dt="2024-12-02T18:02:08.345" v="10948" actId="1035"/>
          <ac:picMkLst>
            <pc:docMk/>
            <pc:sldMk cId="2912601840" sldId="441"/>
            <ac:picMk id="7" creationId="{F60B05BE-D625-6EF8-9699-C840E6A13F7A}"/>
          </ac:picMkLst>
        </pc:picChg>
        <pc:picChg chg="add del">
          <ac:chgData name="신주용" userId="6564ea98-62ab-4aab-8b8b-1a037796269d" providerId="ADAL" clId="{BE8AF3ED-D270-499A-8264-E1290FE066AC}" dt="2024-12-02T13:02:47.773" v="5359" actId="478"/>
          <ac:picMkLst>
            <pc:docMk/>
            <pc:sldMk cId="2912601840" sldId="441"/>
            <ac:picMk id="8" creationId="{3765A943-396F-AA45-DB84-BF59B12A392C}"/>
          </ac:picMkLst>
        </pc:picChg>
        <pc:picChg chg="add mod">
          <ac:chgData name="신주용" userId="6564ea98-62ab-4aab-8b8b-1a037796269d" providerId="ADAL" clId="{BE8AF3ED-D270-499A-8264-E1290FE066AC}" dt="2024-12-02T18:02:10.261" v="10959" actId="1036"/>
          <ac:picMkLst>
            <pc:docMk/>
            <pc:sldMk cId="2912601840" sldId="441"/>
            <ac:picMk id="9" creationId="{56F5A2C3-B323-AC6E-C7BE-03E76CC24EEE}"/>
          </ac:picMkLst>
        </pc:picChg>
        <pc:picChg chg="add del mod">
          <ac:chgData name="신주용" userId="6564ea98-62ab-4aab-8b8b-1a037796269d" providerId="ADAL" clId="{BE8AF3ED-D270-499A-8264-E1290FE066AC}" dt="2024-12-02T18:01:41.615" v="10918" actId="21"/>
          <ac:picMkLst>
            <pc:docMk/>
            <pc:sldMk cId="2912601840" sldId="441"/>
            <ac:picMk id="11" creationId="{02A55ECA-018B-C681-742D-24586CDEC72E}"/>
          </ac:picMkLst>
        </pc:picChg>
        <pc:picChg chg="add mod modCrop">
          <ac:chgData name="신주용" userId="6564ea98-62ab-4aab-8b8b-1a037796269d" providerId="ADAL" clId="{BE8AF3ED-D270-499A-8264-E1290FE066AC}" dt="2024-12-02T13:06:55.678" v="5752" actId="164"/>
          <ac:picMkLst>
            <pc:docMk/>
            <pc:sldMk cId="2912601840" sldId="441"/>
            <ac:picMk id="11" creationId="{DB664F34-50CB-E7D3-EE42-0187B59776AB}"/>
          </ac:picMkLst>
        </pc:picChg>
        <pc:picChg chg="add del mod">
          <ac:chgData name="신주용" userId="6564ea98-62ab-4aab-8b8b-1a037796269d" providerId="ADAL" clId="{BE8AF3ED-D270-499A-8264-E1290FE066AC}" dt="2024-12-02T17:54:01.033" v="10734" actId="478"/>
          <ac:picMkLst>
            <pc:docMk/>
            <pc:sldMk cId="2912601840" sldId="441"/>
            <ac:picMk id="13" creationId="{AA0E5B69-FC54-58EC-BE19-2FFBB542BD7A}"/>
          </ac:picMkLst>
        </pc:picChg>
        <pc:picChg chg="add del mod">
          <ac:chgData name="신주용" userId="6564ea98-62ab-4aab-8b8b-1a037796269d" providerId="ADAL" clId="{BE8AF3ED-D270-499A-8264-E1290FE066AC}" dt="2024-12-02T17:54:01.033" v="10734" actId="478"/>
          <ac:picMkLst>
            <pc:docMk/>
            <pc:sldMk cId="2912601840" sldId="441"/>
            <ac:picMk id="14" creationId="{263ED63E-F54A-702E-1C84-D9F5F63401EA}"/>
          </ac:picMkLst>
        </pc:picChg>
        <pc:picChg chg="add del mod">
          <ac:chgData name="신주용" userId="6564ea98-62ab-4aab-8b8b-1a037796269d" providerId="ADAL" clId="{BE8AF3ED-D270-499A-8264-E1290FE066AC}" dt="2024-12-02T17:54:01.033" v="10734" actId="478"/>
          <ac:picMkLst>
            <pc:docMk/>
            <pc:sldMk cId="2912601840" sldId="441"/>
            <ac:picMk id="15" creationId="{2362EFD9-D269-D1CF-4591-0CCECE507467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181133537" sldId="442"/>
        </pc:sldMkLst>
        <pc:spChg chg="mod">
          <ac:chgData name="신주용" userId="6564ea98-62ab-4aab-8b8b-1a037796269d" providerId="ADAL" clId="{BE8AF3ED-D270-499A-8264-E1290FE066AC}" dt="2024-12-02T13:08:50.896" v="5970" actId="20577"/>
          <ac:spMkLst>
            <pc:docMk/>
            <pc:sldMk cId="181133537" sldId="442"/>
            <ac:spMk id="3" creationId="{DA28DE16-25FA-7188-7C18-E66F88A585BC}"/>
          </ac:spMkLst>
        </pc:spChg>
        <pc:grpChg chg="add del mod">
          <ac:chgData name="신주용" userId="6564ea98-62ab-4aab-8b8b-1a037796269d" providerId="ADAL" clId="{BE8AF3ED-D270-499A-8264-E1290FE066AC}" dt="2024-12-02T13:15:51.675" v="6624" actId="165"/>
          <ac:grpSpMkLst>
            <pc:docMk/>
            <pc:sldMk cId="181133537" sldId="442"/>
            <ac:grpSpMk id="6" creationId="{3FB4E9F0-D9AC-68D3-F512-C9125EA74ADD}"/>
          </ac:grpSpMkLst>
        </pc:grpChg>
        <pc:grpChg chg="del">
          <ac:chgData name="신주용" userId="6564ea98-62ab-4aab-8b8b-1a037796269d" providerId="ADAL" clId="{BE8AF3ED-D270-499A-8264-E1290FE066AC}" dt="2024-12-02T13:07:21.444" v="5758" actId="478"/>
          <ac:grpSpMkLst>
            <pc:docMk/>
            <pc:sldMk cId="181133537" sldId="442"/>
            <ac:grpSpMk id="12" creationId="{8B3AE67D-390C-4046-7420-9DCD4177D39C}"/>
          </ac:grpSpMkLst>
        </pc:grpChg>
        <pc:picChg chg="mod topLvl">
          <ac:chgData name="신주용" userId="6564ea98-62ab-4aab-8b8b-1a037796269d" providerId="ADAL" clId="{BE8AF3ED-D270-499A-8264-E1290FE066AC}" dt="2024-12-02T13:15:51.675" v="6624" actId="165"/>
          <ac:picMkLst>
            <pc:docMk/>
            <pc:sldMk cId="181133537" sldId="442"/>
            <ac:picMk id="8" creationId="{370B6F25-6BE5-D37B-5B99-1A37702559A7}"/>
          </ac:picMkLst>
        </pc:picChg>
        <pc:picChg chg="mod topLvl">
          <ac:chgData name="신주용" userId="6564ea98-62ab-4aab-8b8b-1a037796269d" providerId="ADAL" clId="{BE8AF3ED-D270-499A-8264-E1290FE066AC}" dt="2024-12-02T13:15:53.921" v="6626" actId="552"/>
          <ac:picMkLst>
            <pc:docMk/>
            <pc:sldMk cId="181133537" sldId="442"/>
            <ac:picMk id="9" creationId="{A7DD300C-8606-F212-2D47-C4B4D2EC9096}"/>
          </ac:picMkLst>
        </pc:picChg>
        <pc:picChg chg="add mod">
          <ac:chgData name="신주용" userId="6564ea98-62ab-4aab-8b8b-1a037796269d" providerId="ADAL" clId="{BE8AF3ED-D270-499A-8264-E1290FE066AC}" dt="2024-12-02T13:15:53.921" v="6626" actId="552"/>
          <ac:picMkLst>
            <pc:docMk/>
            <pc:sldMk cId="181133537" sldId="442"/>
            <ac:picMk id="13" creationId="{61ADC3EA-F128-C6DE-F719-B14947184515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728022153" sldId="442"/>
        </pc:sldMkLst>
      </pc:sldChg>
      <pc:sldChg chg="modSp add del mod">
        <pc:chgData name="신주용" userId="6564ea98-62ab-4aab-8b8b-1a037796269d" providerId="ADAL" clId="{BE8AF3ED-D270-499A-8264-E1290FE066AC}" dt="2024-12-02T18:00:07.495" v="10910" actId="47"/>
        <pc:sldMkLst>
          <pc:docMk/>
          <pc:sldMk cId="3798301603" sldId="442"/>
        </pc:sldMkLst>
        <pc:spChg chg="mod">
          <ac:chgData name="신주용" userId="6564ea98-62ab-4aab-8b8b-1a037796269d" providerId="ADAL" clId="{BE8AF3ED-D270-499A-8264-E1290FE066AC}" dt="2024-12-02T17:57:08.864" v="10862"/>
          <ac:spMkLst>
            <pc:docMk/>
            <pc:sldMk cId="3798301603" sldId="442"/>
            <ac:spMk id="3" creationId="{6A62556A-CDFF-7FEE-7A43-CD1B43973C33}"/>
          </ac:spMkLst>
        </pc:sp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1242466004" sldId="443"/>
        </pc:sldMkLst>
        <pc:spChg chg="mod">
          <ac:chgData name="신주용" userId="6564ea98-62ab-4aab-8b8b-1a037796269d" providerId="ADAL" clId="{BE8AF3ED-D270-499A-8264-E1290FE066AC}" dt="2024-12-02T13:13:52.008" v="6611"/>
          <ac:spMkLst>
            <pc:docMk/>
            <pc:sldMk cId="1242466004" sldId="443"/>
            <ac:spMk id="3" creationId="{0FC02027-E6DF-AEE3-0BEE-8F731C566CBF}"/>
          </ac:spMkLst>
        </pc:spChg>
        <pc:grpChg chg="del">
          <ac:chgData name="신주용" userId="6564ea98-62ab-4aab-8b8b-1a037796269d" providerId="ADAL" clId="{BE8AF3ED-D270-499A-8264-E1290FE066AC}" dt="2024-12-02T13:09:16.403" v="5998" actId="478"/>
          <ac:grpSpMkLst>
            <pc:docMk/>
            <pc:sldMk cId="1242466004" sldId="443"/>
            <ac:grpSpMk id="6" creationId="{C341EB5D-43D5-00A3-1028-51E10BF1E29B}"/>
          </ac:grpSpMkLst>
        </pc:grpChg>
        <pc:picChg chg="add mod">
          <ac:chgData name="신주용" userId="6564ea98-62ab-4aab-8b8b-1a037796269d" providerId="ADAL" clId="{BE8AF3ED-D270-499A-8264-E1290FE066AC}" dt="2024-12-02T13:14:11.514" v="6616" actId="12788"/>
          <ac:picMkLst>
            <pc:docMk/>
            <pc:sldMk cId="1242466004" sldId="443"/>
            <ac:picMk id="10" creationId="{23711688-4AD6-DC78-EA7A-FC4FDC3E7BF8}"/>
          </ac:picMkLst>
        </pc:picChg>
      </pc:sldChg>
      <pc:sldChg chg="addSp delSp modSp add mod">
        <pc:chgData name="신주용" userId="6564ea98-62ab-4aab-8b8b-1a037796269d" providerId="ADAL" clId="{BE8AF3ED-D270-499A-8264-E1290FE066AC}" dt="2024-12-02T18:46:10.466" v="11698" actId="1035"/>
        <pc:sldMkLst>
          <pc:docMk/>
          <pc:sldMk cId="2829340114" sldId="443"/>
        </pc:sldMkLst>
        <pc:spChg chg="mod">
          <ac:chgData name="신주용" userId="6564ea98-62ab-4aab-8b8b-1a037796269d" providerId="ADAL" clId="{BE8AF3ED-D270-499A-8264-E1290FE066AC}" dt="2024-12-02T18:46:10.466" v="11698" actId="1035"/>
          <ac:spMkLst>
            <pc:docMk/>
            <pc:sldMk cId="2829340114" sldId="443"/>
            <ac:spMk id="3" creationId="{DCE5722F-9559-29F4-2590-6993258873C4}"/>
          </ac:spMkLst>
        </pc:spChg>
        <pc:spChg chg="add del mod">
          <ac:chgData name="신주용" userId="6564ea98-62ab-4aab-8b8b-1a037796269d" providerId="ADAL" clId="{BE8AF3ED-D270-499A-8264-E1290FE066AC}" dt="2024-12-02T18:02:54.258" v="10980" actId="478"/>
          <ac:spMkLst>
            <pc:docMk/>
            <pc:sldMk cId="2829340114" sldId="443"/>
            <ac:spMk id="6" creationId="{BD124703-0537-74BA-B8EC-A52B983C8F0B}"/>
          </ac:spMkLst>
        </pc:spChg>
        <pc:grpChg chg="add del mod">
          <ac:chgData name="신주용" userId="6564ea98-62ab-4aab-8b8b-1a037796269d" providerId="ADAL" clId="{BE8AF3ED-D270-499A-8264-E1290FE066AC}" dt="2024-12-02T18:33:24.947" v="11581" actId="478"/>
          <ac:grpSpMkLst>
            <pc:docMk/>
            <pc:sldMk cId="2829340114" sldId="443"/>
            <ac:grpSpMk id="13" creationId="{BE5C6FA7-6582-2E2C-8410-FCC7A414E1EE}"/>
          </ac:grpSpMkLst>
        </pc:grpChg>
        <pc:picChg chg="add del mod">
          <ac:chgData name="신주용" userId="6564ea98-62ab-4aab-8b8b-1a037796269d" providerId="ADAL" clId="{BE8AF3ED-D270-499A-8264-E1290FE066AC}" dt="2024-12-02T18:32:51.047" v="11567" actId="22"/>
          <ac:picMkLst>
            <pc:docMk/>
            <pc:sldMk cId="2829340114" sldId="443"/>
            <ac:picMk id="8" creationId="{C4F71537-D2F9-E8AC-935C-9FF76E8AB3B0}"/>
          </ac:picMkLst>
        </pc:picChg>
        <pc:picChg chg="add del mod topLvl">
          <ac:chgData name="신주용" userId="6564ea98-62ab-4aab-8b8b-1a037796269d" providerId="ADAL" clId="{BE8AF3ED-D270-499A-8264-E1290FE066AC}" dt="2024-12-02T18:33:24.947" v="11581" actId="478"/>
          <ac:picMkLst>
            <pc:docMk/>
            <pc:sldMk cId="2829340114" sldId="443"/>
            <ac:picMk id="10" creationId="{0701E3C5-CA2F-5C1E-DF72-FF7D75CBF1B5}"/>
          </ac:picMkLst>
        </pc:picChg>
        <pc:picChg chg="add del mod topLvl">
          <ac:chgData name="신주용" userId="6564ea98-62ab-4aab-8b8b-1a037796269d" providerId="ADAL" clId="{BE8AF3ED-D270-499A-8264-E1290FE066AC}" dt="2024-12-02T18:33:24.947" v="11581" actId="478"/>
          <ac:picMkLst>
            <pc:docMk/>
            <pc:sldMk cId="2829340114" sldId="443"/>
            <ac:picMk id="12" creationId="{4B700C00-2475-C4AD-4BCC-E5457E223104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046231646" sldId="443"/>
        </pc:sldMkLst>
      </pc:sldChg>
      <pc:sldChg chg="addSp delSp modSp add mod ord">
        <pc:chgData name="신주용" userId="6564ea98-62ab-4aab-8b8b-1a037796269d" providerId="ADAL" clId="{BE8AF3ED-D270-499A-8264-E1290FE066AC}" dt="2024-12-02T18:46:15.328" v="11701" actId="1035"/>
        <pc:sldMkLst>
          <pc:docMk/>
          <pc:sldMk cId="1729112664" sldId="444"/>
        </pc:sldMkLst>
        <pc:spChg chg="del mod">
          <ac:chgData name="신주용" userId="6564ea98-62ab-4aab-8b8b-1a037796269d" providerId="ADAL" clId="{BE8AF3ED-D270-499A-8264-E1290FE066AC}" dt="2024-12-02T18:01:48.286" v="10923" actId="478"/>
          <ac:spMkLst>
            <pc:docMk/>
            <pc:sldMk cId="1729112664" sldId="444"/>
            <ac:spMk id="3" creationId="{F038854A-A307-1680-6F80-19E7D0753954}"/>
          </ac:spMkLst>
        </pc:spChg>
        <pc:spChg chg="add mod">
          <ac:chgData name="신주용" userId="6564ea98-62ab-4aab-8b8b-1a037796269d" providerId="ADAL" clId="{BE8AF3ED-D270-499A-8264-E1290FE066AC}" dt="2024-12-02T18:46:15.328" v="11701" actId="1035"/>
          <ac:spMkLst>
            <pc:docMk/>
            <pc:sldMk cId="1729112664" sldId="444"/>
            <ac:spMk id="6" creationId="{B5CF6D1D-236E-4609-2ED2-9706A36E4AE6}"/>
          </ac:spMkLst>
        </pc:spChg>
        <pc:picChg chg="del">
          <ac:chgData name="신주용" userId="6564ea98-62ab-4aab-8b8b-1a037796269d" providerId="ADAL" clId="{BE8AF3ED-D270-499A-8264-E1290FE066AC}" dt="2024-12-02T18:01:46.482" v="10921" actId="478"/>
          <ac:picMkLst>
            <pc:docMk/>
            <pc:sldMk cId="1729112664" sldId="444"/>
            <ac:picMk id="7" creationId="{571D69AD-C91E-BBFF-8BC4-3F7B971786D9}"/>
          </ac:picMkLst>
        </pc:picChg>
        <pc:picChg chg="del">
          <ac:chgData name="신주용" userId="6564ea98-62ab-4aab-8b8b-1a037796269d" providerId="ADAL" clId="{BE8AF3ED-D270-499A-8264-E1290FE066AC}" dt="2024-12-02T18:01:46.482" v="10921" actId="478"/>
          <ac:picMkLst>
            <pc:docMk/>
            <pc:sldMk cId="1729112664" sldId="444"/>
            <ac:picMk id="9" creationId="{F3B28814-A1D9-D7AE-39BC-BF039E351DAE}"/>
          </ac:picMkLst>
        </pc:picChg>
        <pc:picChg chg="add mod">
          <ac:chgData name="신주용" userId="6564ea98-62ab-4aab-8b8b-1a037796269d" providerId="ADAL" clId="{BE8AF3ED-D270-499A-8264-E1290FE066AC}" dt="2024-12-02T18:33:43.112" v="11589" actId="12788"/>
          <ac:picMkLst>
            <pc:docMk/>
            <pc:sldMk cId="1729112664" sldId="444"/>
            <ac:picMk id="11" creationId="{02A55ECA-018B-C681-742D-24586CDEC72E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3:21:04.675" v="6737" actId="47"/>
        <pc:sldMkLst>
          <pc:docMk/>
          <pc:sldMk cId="2191700396" sldId="444"/>
        </pc:sldMkLst>
        <pc:spChg chg="del">
          <ac:chgData name="신주용" userId="6564ea98-62ab-4aab-8b8b-1a037796269d" providerId="ADAL" clId="{BE8AF3ED-D270-499A-8264-E1290FE066AC}" dt="2024-12-02T13:11:31.119" v="6255" actId="478"/>
          <ac:spMkLst>
            <pc:docMk/>
            <pc:sldMk cId="2191700396" sldId="444"/>
            <ac:spMk id="3" creationId="{9A85DF12-A51D-A857-AEC2-5D26A1934579}"/>
          </ac:spMkLst>
        </pc:spChg>
        <pc:spChg chg="add del mod">
          <ac:chgData name="신주용" userId="6564ea98-62ab-4aab-8b8b-1a037796269d" providerId="ADAL" clId="{BE8AF3ED-D270-499A-8264-E1290FE066AC}" dt="2024-12-02T13:11:32.916" v="6257" actId="478"/>
          <ac:spMkLst>
            <pc:docMk/>
            <pc:sldMk cId="2191700396" sldId="444"/>
            <ac:spMk id="10" creationId="{741C3737-CAFE-C486-FAD1-78A8C6FF1A43}"/>
          </ac:spMkLst>
        </pc:spChg>
        <pc:grpChg chg="del">
          <ac:chgData name="신주용" userId="6564ea98-62ab-4aab-8b8b-1a037796269d" providerId="ADAL" clId="{BE8AF3ED-D270-499A-8264-E1290FE066AC}" dt="2024-12-02T13:11:29.198" v="6254" actId="478"/>
          <ac:grpSpMkLst>
            <pc:docMk/>
            <pc:sldMk cId="2191700396" sldId="444"/>
            <ac:grpSpMk id="6" creationId="{FF844396-3981-9B79-A246-B290A623C65A}"/>
          </ac:grpSpMkLst>
        </pc:grpChg>
        <pc:picChg chg="add del mod">
          <ac:chgData name="신주용" userId="6564ea98-62ab-4aab-8b8b-1a037796269d" providerId="ADAL" clId="{BE8AF3ED-D270-499A-8264-E1290FE066AC}" dt="2024-12-02T13:21:03.271" v="6736" actId="478"/>
          <ac:picMkLst>
            <pc:docMk/>
            <pc:sldMk cId="2191700396" sldId="444"/>
            <ac:picMk id="12" creationId="{AB2D55F1-E321-0E4A-DE36-0CFF60DB6511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2658545284" sldId="444"/>
        </pc:sldMkLst>
      </pc:sldChg>
      <pc:sldChg chg="addSp delSp modSp add del mod modNotesTx">
        <pc:chgData name="신주용" userId="6564ea98-62ab-4aab-8b8b-1a037796269d" providerId="ADAL" clId="{BE8AF3ED-D270-499A-8264-E1290FE066AC}" dt="2024-12-02T17:47:45.979" v="10730" actId="47"/>
        <pc:sldMkLst>
          <pc:docMk/>
          <pc:sldMk cId="292725901" sldId="445"/>
        </pc:sldMkLst>
        <pc:spChg chg="mod">
          <ac:chgData name="신주용" userId="6564ea98-62ab-4aab-8b8b-1a037796269d" providerId="ADAL" clId="{BE8AF3ED-D270-499A-8264-E1290FE066AC}" dt="2024-12-02T17:44:20.094" v="10700" actId="14"/>
          <ac:spMkLst>
            <pc:docMk/>
            <pc:sldMk cId="292725901" sldId="445"/>
            <ac:spMk id="3" creationId="{1CA98478-A215-5DD8-0673-3357ED164331}"/>
          </ac:spMkLst>
        </pc:spChg>
        <pc:spChg chg="add">
          <ac:chgData name="신주용" userId="6564ea98-62ab-4aab-8b8b-1a037796269d" providerId="ADAL" clId="{BE8AF3ED-D270-499A-8264-E1290FE066AC}" dt="2024-12-02T13:33:36.115" v="6914"/>
          <ac:spMkLst>
            <pc:docMk/>
            <pc:sldMk cId="292725901" sldId="445"/>
            <ac:spMk id="12" creationId="{95169488-91B6-F478-3284-74FD3493F346}"/>
          </ac:spMkLst>
        </pc:spChg>
        <pc:spChg chg="add del mod">
          <ac:chgData name="신주용" userId="6564ea98-62ab-4aab-8b8b-1a037796269d" providerId="ADAL" clId="{BE8AF3ED-D270-499A-8264-E1290FE066AC}" dt="2024-12-02T13:33:40.136" v="6917" actId="478"/>
          <ac:spMkLst>
            <pc:docMk/>
            <pc:sldMk cId="292725901" sldId="445"/>
            <ac:spMk id="13" creationId="{B62C7770-5998-4EF2-046B-03D3BC6E3DFE}"/>
          </ac:spMkLst>
        </pc:spChg>
        <pc:picChg chg="add del mod modCrop">
          <ac:chgData name="신주용" userId="6564ea98-62ab-4aab-8b8b-1a037796269d" providerId="ADAL" clId="{BE8AF3ED-D270-499A-8264-E1290FE066AC}" dt="2024-12-02T13:21:12.667" v="6740" actId="478"/>
          <ac:picMkLst>
            <pc:docMk/>
            <pc:sldMk cId="292725901" sldId="445"/>
            <ac:picMk id="6" creationId="{C2ED49B9-56BB-B2BC-E940-BB8BF45E1F2D}"/>
          </ac:picMkLst>
        </pc:picChg>
        <pc:picChg chg="add mod">
          <ac:chgData name="신주용" userId="6564ea98-62ab-4aab-8b8b-1a037796269d" providerId="ADAL" clId="{BE8AF3ED-D270-499A-8264-E1290FE066AC}" dt="2024-12-02T13:22:25.261" v="6765" actId="1035"/>
          <ac:picMkLst>
            <pc:docMk/>
            <pc:sldMk cId="292725901" sldId="445"/>
            <ac:picMk id="8" creationId="{82816288-EBF0-9B85-5926-255104191CAB}"/>
          </ac:picMkLst>
        </pc:picChg>
        <pc:picChg chg="del">
          <ac:chgData name="신주용" userId="6564ea98-62ab-4aab-8b8b-1a037796269d" providerId="ADAL" clId="{BE8AF3ED-D270-499A-8264-E1290FE066AC}" dt="2024-12-02T13:16:28.217" v="6630" actId="478"/>
          <ac:picMkLst>
            <pc:docMk/>
            <pc:sldMk cId="292725901" sldId="445"/>
            <ac:picMk id="10" creationId="{E2AB2252-2C6F-362D-74D2-BF270AA37938}"/>
          </ac:picMkLst>
        </pc:picChg>
        <pc:picChg chg="add mod">
          <ac:chgData name="신주용" userId="6564ea98-62ab-4aab-8b8b-1a037796269d" providerId="ADAL" clId="{BE8AF3ED-D270-499A-8264-E1290FE066AC}" dt="2024-12-02T13:22:25.261" v="6765" actId="1035"/>
          <ac:picMkLst>
            <pc:docMk/>
            <pc:sldMk cId="292725901" sldId="445"/>
            <ac:picMk id="11" creationId="{B0C39A06-9258-A092-A0EE-4C87F0D10453}"/>
          </ac:picMkLst>
        </pc:picChg>
      </pc:sldChg>
      <pc:sldChg chg="add del">
        <pc:chgData name="신주용" userId="6564ea98-62ab-4aab-8b8b-1a037796269d" providerId="ADAL" clId="{BE8AF3ED-D270-499A-8264-E1290FE066AC}" dt="2024-12-02T18:02:40.155" v="10961" actId="47"/>
        <pc:sldMkLst>
          <pc:docMk/>
          <pc:sldMk cId="334452271" sldId="445"/>
        </pc:sldMkLst>
      </pc:sldChg>
      <pc:sldChg chg="addSp delSp modSp add mod">
        <pc:chgData name="신주용" userId="6564ea98-62ab-4aab-8b8b-1a037796269d" providerId="ADAL" clId="{BE8AF3ED-D270-499A-8264-E1290FE066AC}" dt="2024-12-02T18:46:18.480" v="11704" actId="1035"/>
        <pc:sldMkLst>
          <pc:docMk/>
          <pc:sldMk cId="986694485" sldId="445"/>
        </pc:sldMkLst>
        <pc:spChg chg="mod">
          <ac:chgData name="신주용" userId="6564ea98-62ab-4aab-8b8b-1a037796269d" providerId="ADAL" clId="{BE8AF3ED-D270-499A-8264-E1290FE066AC}" dt="2024-12-02T18:46:18.480" v="11704" actId="1035"/>
          <ac:spMkLst>
            <pc:docMk/>
            <pc:sldMk cId="986694485" sldId="445"/>
            <ac:spMk id="3" creationId="{5A6B62A0-5467-5A6A-FB36-BB00DD8E0DCF}"/>
          </ac:spMkLst>
        </pc:spChg>
        <pc:spChg chg="add del mod">
          <ac:chgData name="신주용" userId="6564ea98-62ab-4aab-8b8b-1a037796269d" providerId="ADAL" clId="{BE8AF3ED-D270-499A-8264-E1290FE066AC}" dt="2024-12-02T18:04:42.637" v="11019" actId="478"/>
          <ac:spMkLst>
            <pc:docMk/>
            <pc:sldMk cId="986694485" sldId="445"/>
            <ac:spMk id="6" creationId="{1894828C-1D73-EF6A-83DF-C9B0F37CB5AF}"/>
          </ac:spMkLst>
        </pc:sp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2991478523" sldId="445"/>
        </pc:sldMkLst>
      </pc:sldChg>
      <pc:sldChg chg="addSp modSp add mod">
        <pc:chgData name="신주용" userId="6564ea98-62ab-4aab-8b8b-1a037796269d" providerId="ADAL" clId="{BE8AF3ED-D270-499A-8264-E1290FE066AC}" dt="2024-12-02T18:46:20.486" v="11707" actId="1035"/>
        <pc:sldMkLst>
          <pc:docMk/>
          <pc:sldMk cId="794723282" sldId="446"/>
        </pc:sldMkLst>
        <pc:spChg chg="mod">
          <ac:chgData name="신주용" userId="6564ea98-62ab-4aab-8b8b-1a037796269d" providerId="ADAL" clId="{BE8AF3ED-D270-499A-8264-E1290FE066AC}" dt="2024-12-02T18:46:20.486" v="11707" actId="1035"/>
          <ac:spMkLst>
            <pc:docMk/>
            <pc:sldMk cId="794723282" sldId="446"/>
            <ac:spMk id="3" creationId="{766EF861-B598-3239-B0A7-7F853E95F0E8}"/>
          </ac:spMkLst>
        </pc:spChg>
        <pc:spChg chg="add">
          <ac:chgData name="신주용" userId="6564ea98-62ab-4aab-8b8b-1a037796269d" providerId="ADAL" clId="{BE8AF3ED-D270-499A-8264-E1290FE066AC}" dt="2024-12-02T18:08:58.739" v="11067"/>
          <ac:spMkLst>
            <pc:docMk/>
            <pc:sldMk cId="794723282" sldId="446"/>
            <ac:spMk id="6" creationId="{51182756-6A98-75FB-F9ED-5CAA05860B3A}"/>
          </ac:spMkLst>
        </pc:spChg>
        <pc:spChg chg="add">
          <ac:chgData name="신주용" userId="6564ea98-62ab-4aab-8b8b-1a037796269d" providerId="ADAL" clId="{BE8AF3ED-D270-499A-8264-E1290FE066AC}" dt="2024-12-02T18:08:58.739" v="11067"/>
          <ac:spMkLst>
            <pc:docMk/>
            <pc:sldMk cId="794723282" sldId="446"/>
            <ac:spMk id="7" creationId="{460036AF-CF6D-7D32-6A0E-49359738DAC3}"/>
          </ac:spMkLst>
        </pc:spChg>
        <pc:spChg chg="add">
          <ac:chgData name="신주용" userId="6564ea98-62ab-4aab-8b8b-1a037796269d" providerId="ADAL" clId="{BE8AF3ED-D270-499A-8264-E1290FE066AC}" dt="2024-12-02T18:08:58.739" v="11067"/>
          <ac:spMkLst>
            <pc:docMk/>
            <pc:sldMk cId="794723282" sldId="446"/>
            <ac:spMk id="8" creationId="{C36E26AF-4C19-D3F3-5104-B609F3C6934F}"/>
          </ac:spMkLst>
        </pc:spChg>
        <pc:picChg chg="add mod">
          <ac:chgData name="신주용" userId="6564ea98-62ab-4aab-8b8b-1a037796269d" providerId="ADAL" clId="{BE8AF3ED-D270-499A-8264-E1290FE066AC}" dt="2024-12-02T18:34:17.513" v="11592" actId="1076"/>
          <ac:picMkLst>
            <pc:docMk/>
            <pc:sldMk cId="794723282" sldId="446"/>
            <ac:picMk id="10" creationId="{3739F111-4D1D-D29D-4452-07B1BF5FD9F7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1103408665" sldId="446"/>
        </pc:sldMkLst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4126953337" sldId="446"/>
        </pc:sldMkLst>
        <pc:spChg chg="mod ord">
          <ac:chgData name="신주용" userId="6564ea98-62ab-4aab-8b8b-1a037796269d" providerId="ADAL" clId="{BE8AF3ED-D270-499A-8264-E1290FE066AC}" dt="2024-12-02T17:44:29.257" v="10714" actId="14"/>
          <ac:spMkLst>
            <pc:docMk/>
            <pc:sldMk cId="4126953337" sldId="446"/>
            <ac:spMk id="3" creationId="{03A89673-5DC6-3B8B-371B-38C5B385BE8E}"/>
          </ac:spMkLst>
        </pc:spChg>
        <pc:picChg chg="add mod">
          <ac:chgData name="신주용" userId="6564ea98-62ab-4aab-8b8b-1a037796269d" providerId="ADAL" clId="{BE8AF3ED-D270-499A-8264-E1290FE066AC}" dt="2024-12-02T14:55:52.337" v="9841" actId="1036"/>
          <ac:picMkLst>
            <pc:docMk/>
            <pc:sldMk cId="4126953337" sldId="446"/>
            <ac:picMk id="7" creationId="{67A08A51-5096-B47F-B845-488DF2853A9D}"/>
          </ac:picMkLst>
        </pc:picChg>
        <pc:picChg chg="del">
          <ac:chgData name="신주용" userId="6564ea98-62ab-4aab-8b8b-1a037796269d" providerId="ADAL" clId="{BE8AF3ED-D270-499A-8264-E1290FE066AC}" dt="2024-12-02T13:37:01.440" v="7018" actId="478"/>
          <ac:picMkLst>
            <pc:docMk/>
            <pc:sldMk cId="4126953337" sldId="446"/>
            <ac:picMk id="8" creationId="{DE121774-DE06-308B-23F0-7B334457D51C}"/>
          </ac:picMkLst>
        </pc:picChg>
        <pc:picChg chg="add mod">
          <ac:chgData name="신주용" userId="6564ea98-62ab-4aab-8b8b-1a037796269d" providerId="ADAL" clId="{BE8AF3ED-D270-499A-8264-E1290FE066AC}" dt="2024-12-02T14:55:52.337" v="9841" actId="1036"/>
          <ac:picMkLst>
            <pc:docMk/>
            <pc:sldMk cId="4126953337" sldId="446"/>
            <ac:picMk id="10" creationId="{788EB928-1F6D-3037-630B-BB989BCF2698}"/>
          </ac:picMkLst>
        </pc:picChg>
        <pc:picChg chg="del mod">
          <ac:chgData name="신주용" userId="6564ea98-62ab-4aab-8b8b-1a037796269d" providerId="ADAL" clId="{BE8AF3ED-D270-499A-8264-E1290FE066AC}" dt="2024-12-02T13:37:01.440" v="7018" actId="478"/>
          <ac:picMkLst>
            <pc:docMk/>
            <pc:sldMk cId="4126953337" sldId="446"/>
            <ac:picMk id="11" creationId="{8F425D13-6F5D-C35B-F4D2-7CC60BAD6468}"/>
          </ac:picMkLst>
        </pc:picChg>
      </pc:sldChg>
      <pc:sldChg chg="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422431359" sldId="447"/>
        </pc:sldMkLst>
        <pc:spChg chg="mod">
          <ac:chgData name="신주용" userId="6564ea98-62ab-4aab-8b8b-1a037796269d" providerId="ADAL" clId="{BE8AF3ED-D270-499A-8264-E1290FE066AC}" dt="2024-12-02T15:54:20.016" v="9848" actId="27636"/>
          <ac:spMkLst>
            <pc:docMk/>
            <pc:sldMk cId="422431359" sldId="447"/>
            <ac:spMk id="3" creationId="{99270C8F-D91F-6B87-2276-BE59D0895ACD}"/>
          </ac:spMkLst>
        </pc:spChg>
      </pc:sldChg>
      <pc:sldChg chg="addSp modSp add mod">
        <pc:chgData name="신주용" userId="6564ea98-62ab-4aab-8b8b-1a037796269d" providerId="ADAL" clId="{BE8AF3ED-D270-499A-8264-E1290FE066AC}" dt="2024-12-02T18:46:22.129" v="11710" actId="1035"/>
        <pc:sldMkLst>
          <pc:docMk/>
          <pc:sldMk cId="788702810" sldId="447"/>
        </pc:sldMkLst>
        <pc:spChg chg="mod ord">
          <ac:chgData name="신주용" userId="6564ea98-62ab-4aab-8b8b-1a037796269d" providerId="ADAL" clId="{BE8AF3ED-D270-499A-8264-E1290FE066AC}" dt="2024-12-02T18:46:22.129" v="11710" actId="1035"/>
          <ac:spMkLst>
            <pc:docMk/>
            <pc:sldMk cId="788702810" sldId="447"/>
            <ac:spMk id="3" creationId="{76820A92-FF96-EA1B-9D0C-87EC1A252C25}"/>
          </ac:spMkLst>
        </pc:spChg>
        <pc:picChg chg="add mod">
          <ac:chgData name="신주용" userId="6564ea98-62ab-4aab-8b8b-1a037796269d" providerId="ADAL" clId="{BE8AF3ED-D270-499A-8264-E1290FE066AC}" dt="2024-12-02T18:34:33.836" v="11601" actId="1038"/>
          <ac:picMkLst>
            <pc:docMk/>
            <pc:sldMk cId="788702810" sldId="447"/>
            <ac:picMk id="7" creationId="{586AFD08-6AA4-889A-59F7-CBB7612A6558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1112254875" sldId="447"/>
        </pc:sldMkLst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5979353" sldId="448"/>
        </pc:sldMkLst>
      </pc:sldChg>
      <pc:sldChg chg="addSp delSp modSp add del mod">
        <pc:chgData name="신주용" userId="6564ea98-62ab-4aab-8b8b-1a037796269d" providerId="ADAL" clId="{BE8AF3ED-D270-499A-8264-E1290FE066AC}" dt="2024-12-02T15:54:23.992" v="9849" actId="47"/>
        <pc:sldMkLst>
          <pc:docMk/>
          <pc:sldMk cId="1756666449" sldId="448"/>
        </pc:sldMkLst>
        <pc:spChg chg="mod">
          <ac:chgData name="신주용" userId="6564ea98-62ab-4aab-8b8b-1a037796269d" providerId="ADAL" clId="{BE8AF3ED-D270-499A-8264-E1290FE066AC}" dt="2024-12-02T15:54:13.804" v="9842" actId="21"/>
          <ac:spMkLst>
            <pc:docMk/>
            <pc:sldMk cId="1756666449" sldId="448"/>
            <ac:spMk id="3" creationId="{B7F6C683-1396-46A1-F141-9CA142F8CA67}"/>
          </ac:spMkLst>
        </pc:spChg>
        <pc:spChg chg="add del mod">
          <ac:chgData name="신주용" userId="6564ea98-62ab-4aab-8b8b-1a037796269d" providerId="ADAL" clId="{BE8AF3ED-D270-499A-8264-E1290FE066AC}" dt="2024-12-02T14:30:44.449" v="9449"/>
          <ac:spMkLst>
            <pc:docMk/>
            <pc:sldMk cId="1756666449" sldId="448"/>
            <ac:spMk id="6" creationId="{26C064A3-CEED-28EC-C0BF-CC12A4B51C44}"/>
          </ac:spMkLst>
        </pc:spChg>
      </pc:sldChg>
      <pc:sldChg chg="addSp delSp modSp add del mod">
        <pc:chgData name="신주용" userId="6564ea98-62ab-4aab-8b8b-1a037796269d" providerId="ADAL" clId="{BE8AF3ED-D270-499A-8264-E1290FE066AC}" dt="2024-12-02T18:35:38.651" v="11657" actId="12789"/>
        <pc:sldMkLst>
          <pc:docMk/>
          <pc:sldMk cId="3580991240" sldId="448"/>
        </pc:sldMkLst>
        <pc:spChg chg="mod">
          <ac:chgData name="신주용" userId="6564ea98-62ab-4aab-8b8b-1a037796269d" providerId="ADAL" clId="{BE8AF3ED-D270-499A-8264-E1290FE066AC}" dt="2024-12-02T18:13:25.904" v="11176" actId="20577"/>
          <ac:spMkLst>
            <pc:docMk/>
            <pc:sldMk cId="3580991240" sldId="448"/>
            <ac:spMk id="3" creationId="{BD11227D-BBC5-E052-96B9-7FEE06268C66}"/>
          </ac:spMkLst>
        </pc:spChg>
        <pc:grpChg chg="add del mod">
          <ac:chgData name="신주용" userId="6564ea98-62ab-4aab-8b8b-1a037796269d" providerId="ADAL" clId="{BE8AF3ED-D270-499A-8264-E1290FE066AC}" dt="2024-12-02T18:35:37.421" v="11656" actId="21"/>
          <ac:grpSpMkLst>
            <pc:docMk/>
            <pc:sldMk cId="3580991240" sldId="448"/>
            <ac:grpSpMk id="10" creationId="{D0F5BE78-6132-0270-5AD5-4FCBE3175DC7}"/>
          </ac:grpSpMkLst>
        </pc:grpChg>
        <pc:picChg chg="add mod topLvl modCrop">
          <ac:chgData name="신주용" userId="6564ea98-62ab-4aab-8b8b-1a037796269d" providerId="ADAL" clId="{BE8AF3ED-D270-499A-8264-E1290FE066AC}" dt="2024-12-02T18:35:38.651" v="11657" actId="12789"/>
          <ac:picMkLst>
            <pc:docMk/>
            <pc:sldMk cId="3580991240" sldId="448"/>
            <ac:picMk id="7" creationId="{0994061D-F11F-4E5F-796C-849EBB4EF5A5}"/>
          </ac:picMkLst>
        </pc:picChg>
        <pc:picChg chg="add del mod topLvl">
          <ac:chgData name="신주용" userId="6564ea98-62ab-4aab-8b8b-1a037796269d" providerId="ADAL" clId="{BE8AF3ED-D270-499A-8264-E1290FE066AC}" dt="2024-12-02T18:35:37.421" v="11656" actId="21"/>
          <ac:picMkLst>
            <pc:docMk/>
            <pc:sldMk cId="3580991240" sldId="448"/>
            <ac:picMk id="9" creationId="{A57E0995-6396-DE3B-7095-142A52C582E0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1719951403" sldId="449"/>
        </pc:sldMkLst>
        <pc:spChg chg="mod">
          <ac:chgData name="신주용" userId="6564ea98-62ab-4aab-8b8b-1a037796269d" providerId="ADAL" clId="{BE8AF3ED-D270-499A-8264-E1290FE066AC}" dt="2024-12-02T17:45:04.715" v="10729" actId="20577"/>
          <ac:spMkLst>
            <pc:docMk/>
            <pc:sldMk cId="1719951403" sldId="449"/>
            <ac:spMk id="3" creationId="{F26DBD93-D6AE-B794-03A7-409933EC4AF2}"/>
          </ac:spMkLst>
        </pc:spChg>
        <pc:spChg chg="add del mod">
          <ac:chgData name="신주용" userId="6564ea98-62ab-4aab-8b8b-1a037796269d" providerId="ADAL" clId="{BE8AF3ED-D270-499A-8264-E1290FE066AC}" dt="2024-12-02T17:10:29.808" v="10443"/>
          <ac:spMkLst>
            <pc:docMk/>
            <pc:sldMk cId="1719951403" sldId="449"/>
            <ac:spMk id="6" creationId="{0B6F77F9-D480-9D65-1BCE-30402BD923A8}"/>
          </ac:spMkLst>
        </pc:spChg>
        <pc:picChg chg="add mod">
          <ac:chgData name="신주용" userId="6564ea98-62ab-4aab-8b8b-1a037796269d" providerId="ADAL" clId="{BE8AF3ED-D270-499A-8264-E1290FE066AC}" dt="2024-12-02T17:10:33.282" v="10449" actId="1036"/>
          <ac:picMkLst>
            <pc:docMk/>
            <pc:sldMk cId="1719951403" sldId="449"/>
            <ac:picMk id="7" creationId="{A6A2A6F4-8B84-EED5-33CE-0DE6CCACEB94}"/>
          </ac:picMkLst>
        </pc:picChg>
      </pc:sldChg>
      <pc:sldChg chg="addSp modSp add mod">
        <pc:chgData name="신주용" userId="6564ea98-62ab-4aab-8b8b-1a037796269d" providerId="ADAL" clId="{BE8AF3ED-D270-499A-8264-E1290FE066AC}" dt="2024-12-02T18:35:40.614" v="11659" actId="12789"/>
        <pc:sldMkLst>
          <pc:docMk/>
          <pc:sldMk cId="2878782722" sldId="449"/>
        </pc:sldMkLst>
        <pc:spChg chg="mod">
          <ac:chgData name="신주용" userId="6564ea98-62ab-4aab-8b8b-1a037796269d" providerId="ADAL" clId="{BE8AF3ED-D270-499A-8264-E1290FE066AC}" dt="2024-12-02T18:20:12.414" v="11398" actId="20577"/>
          <ac:spMkLst>
            <pc:docMk/>
            <pc:sldMk cId="2878782722" sldId="449"/>
            <ac:spMk id="3" creationId="{4EECFA8F-EF5B-6219-42CD-E1C189B1A780}"/>
          </ac:spMkLst>
        </pc:spChg>
        <pc:spChg chg="add">
          <ac:chgData name="신주용" userId="6564ea98-62ab-4aab-8b8b-1a037796269d" providerId="ADAL" clId="{BE8AF3ED-D270-499A-8264-E1290FE066AC}" dt="2024-12-02T18:14:12.016" v="11186"/>
          <ac:spMkLst>
            <pc:docMk/>
            <pc:sldMk cId="2878782722" sldId="449"/>
            <ac:spMk id="6" creationId="{47D5231A-F6D4-80BB-ED20-EC9BB17B0F61}"/>
          </ac:spMkLst>
        </pc:spChg>
        <pc:spChg chg="add">
          <ac:chgData name="신주용" userId="6564ea98-62ab-4aab-8b8b-1a037796269d" providerId="ADAL" clId="{BE8AF3ED-D270-499A-8264-E1290FE066AC}" dt="2024-12-02T18:14:12.016" v="11186"/>
          <ac:spMkLst>
            <pc:docMk/>
            <pc:sldMk cId="2878782722" sldId="449"/>
            <ac:spMk id="7" creationId="{2CBE9A76-9E7F-1587-FBCD-ACF8B8895601}"/>
          </ac:spMkLst>
        </pc:spChg>
        <pc:spChg chg="add">
          <ac:chgData name="신주용" userId="6564ea98-62ab-4aab-8b8b-1a037796269d" providerId="ADAL" clId="{BE8AF3ED-D270-499A-8264-E1290FE066AC}" dt="2024-12-02T18:14:12.016" v="11186"/>
          <ac:spMkLst>
            <pc:docMk/>
            <pc:sldMk cId="2878782722" sldId="449"/>
            <ac:spMk id="8" creationId="{FF811809-C7E3-F586-6CF1-161ABDD579A0}"/>
          </ac:spMkLst>
        </pc:spChg>
        <pc:picChg chg="add mod">
          <ac:chgData name="신주용" userId="6564ea98-62ab-4aab-8b8b-1a037796269d" providerId="ADAL" clId="{BE8AF3ED-D270-499A-8264-E1290FE066AC}" dt="2024-12-02T18:35:40.614" v="11659" actId="12789"/>
          <ac:picMkLst>
            <pc:docMk/>
            <pc:sldMk cId="2878782722" sldId="449"/>
            <ac:picMk id="9" creationId="{A57E0995-6396-DE3B-7095-142A52C582E0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4259299224" sldId="449"/>
        </pc:sldMkLst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230335541" sldId="450"/>
        </pc:sldMkLst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794413858" sldId="450"/>
        </pc:sldMkLst>
        <pc:spChg chg="mod ord">
          <ac:chgData name="신주용" userId="6564ea98-62ab-4aab-8b8b-1a037796269d" providerId="ADAL" clId="{BE8AF3ED-D270-499A-8264-E1290FE066AC}" dt="2024-12-02T17:44:40.867" v="10721" actId="14"/>
          <ac:spMkLst>
            <pc:docMk/>
            <pc:sldMk cId="794413858" sldId="450"/>
            <ac:spMk id="3" creationId="{3A3D323B-DFCF-DF1B-125B-15520C5BCC76}"/>
          </ac:spMkLst>
        </pc:spChg>
        <pc:picChg chg="add del mod">
          <ac:chgData name="신주용" userId="6564ea98-62ab-4aab-8b8b-1a037796269d" providerId="ADAL" clId="{BE8AF3ED-D270-499A-8264-E1290FE066AC}" dt="2024-12-02T16:50:50.650" v="10207" actId="478"/>
          <ac:picMkLst>
            <pc:docMk/>
            <pc:sldMk cId="794413858" sldId="450"/>
            <ac:picMk id="7" creationId="{79802524-9341-3BA8-4DEC-9A40112258BC}"/>
          </ac:picMkLst>
        </pc:picChg>
        <pc:picChg chg="add del mod">
          <ac:chgData name="신주용" userId="6564ea98-62ab-4aab-8b8b-1a037796269d" providerId="ADAL" clId="{BE8AF3ED-D270-499A-8264-E1290FE066AC}" dt="2024-12-02T16:51:34.452" v="10272" actId="478"/>
          <ac:picMkLst>
            <pc:docMk/>
            <pc:sldMk cId="794413858" sldId="450"/>
            <ac:picMk id="8" creationId="{A2952375-3B06-0BDA-1FDE-392FA93DF56E}"/>
          </ac:picMkLst>
        </pc:picChg>
        <pc:picChg chg="add del mod">
          <ac:chgData name="신주용" userId="6564ea98-62ab-4aab-8b8b-1a037796269d" providerId="ADAL" clId="{BE8AF3ED-D270-499A-8264-E1290FE066AC}" dt="2024-12-02T16:51:46.846" v="10277" actId="478"/>
          <ac:picMkLst>
            <pc:docMk/>
            <pc:sldMk cId="794413858" sldId="450"/>
            <ac:picMk id="9" creationId="{0BCEA039-7810-5257-B888-2276EEFE3547}"/>
          </ac:picMkLst>
        </pc:picChg>
        <pc:picChg chg="add mod">
          <ac:chgData name="신주용" userId="6564ea98-62ab-4aab-8b8b-1a037796269d" providerId="ADAL" clId="{BE8AF3ED-D270-499A-8264-E1290FE066AC}" dt="2024-12-02T16:51:46.940" v="10278"/>
          <ac:picMkLst>
            <pc:docMk/>
            <pc:sldMk cId="794413858" sldId="450"/>
            <ac:picMk id="10" creationId="{4FCD8AB0-1009-FF3C-0307-1F295540C548}"/>
          </ac:picMkLst>
        </pc:picChg>
      </pc:sldChg>
      <pc:sldChg chg="modSp add del mod">
        <pc:chgData name="신주용" userId="6564ea98-62ab-4aab-8b8b-1a037796269d" providerId="ADAL" clId="{BE8AF3ED-D270-499A-8264-E1290FE066AC}" dt="2024-12-02T18:20:09.420" v="11396" actId="20577"/>
        <pc:sldMkLst>
          <pc:docMk/>
          <pc:sldMk cId="3840109651" sldId="450"/>
        </pc:sldMkLst>
        <pc:spChg chg="mod">
          <ac:chgData name="신주용" userId="6564ea98-62ab-4aab-8b8b-1a037796269d" providerId="ADAL" clId="{BE8AF3ED-D270-499A-8264-E1290FE066AC}" dt="2024-12-02T18:20:09.420" v="11396" actId="20577"/>
          <ac:spMkLst>
            <pc:docMk/>
            <pc:sldMk cId="3840109651" sldId="450"/>
            <ac:spMk id="3" creationId="{B02260E5-AEC2-39F7-BF6C-09FF4A2DC0FB}"/>
          </ac:spMkLst>
        </pc:sp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1760950701" sldId="451"/>
        </pc:sldMkLst>
        <pc:spChg chg="mod">
          <ac:chgData name="신주용" userId="6564ea98-62ab-4aab-8b8b-1a037796269d" providerId="ADAL" clId="{BE8AF3ED-D270-499A-8264-E1290FE066AC}" dt="2024-12-02T17:15:07.936" v="10527" actId="20577"/>
          <ac:spMkLst>
            <pc:docMk/>
            <pc:sldMk cId="1760950701" sldId="451"/>
            <ac:spMk id="3" creationId="{A740EAA9-EE7B-20FF-E2B6-BA724816CE45}"/>
          </ac:spMkLst>
        </pc:spChg>
        <pc:spChg chg="add del mod">
          <ac:chgData name="신주용" userId="6564ea98-62ab-4aab-8b8b-1a037796269d" providerId="ADAL" clId="{BE8AF3ED-D270-499A-8264-E1290FE066AC}" dt="2024-12-02T17:14:51.537" v="10515" actId="478"/>
          <ac:spMkLst>
            <pc:docMk/>
            <pc:sldMk cId="1760950701" sldId="451"/>
            <ac:spMk id="6" creationId="{7D7AC723-1D62-11E9-82F9-E0ECF7FB5A64}"/>
          </ac:spMkLst>
        </pc:spChg>
      </pc:sldChg>
      <pc:sldChg chg="modSp add mod">
        <pc:chgData name="신주용" userId="6564ea98-62ab-4aab-8b8b-1a037796269d" providerId="ADAL" clId="{BE8AF3ED-D270-499A-8264-E1290FE066AC}" dt="2024-12-02T18:20:07.547" v="11395" actId="20577"/>
        <pc:sldMkLst>
          <pc:docMk/>
          <pc:sldMk cId="2109784526" sldId="451"/>
        </pc:sldMkLst>
        <pc:spChg chg="mod">
          <ac:chgData name="신주용" userId="6564ea98-62ab-4aab-8b8b-1a037796269d" providerId="ADAL" clId="{BE8AF3ED-D270-499A-8264-E1290FE066AC}" dt="2024-12-02T18:20:07.547" v="11395" actId="20577"/>
          <ac:spMkLst>
            <pc:docMk/>
            <pc:sldMk cId="2109784526" sldId="451"/>
            <ac:spMk id="3" creationId="{4771E3AD-81AC-C038-4A8A-F47D73A5D52A}"/>
          </ac:spMkLst>
        </pc:sp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2950701060" sldId="451"/>
        </pc:sldMkLst>
      </pc:sldChg>
      <pc:sldChg chg="addSp modSp add mod">
        <pc:chgData name="신주용" userId="6564ea98-62ab-4aab-8b8b-1a037796269d" providerId="ADAL" clId="{BE8AF3ED-D270-499A-8264-E1290FE066AC}" dt="2024-12-02T18:49:04.130" v="11718" actId="20577"/>
        <pc:sldMkLst>
          <pc:docMk/>
          <pc:sldMk cId="7788674" sldId="452"/>
        </pc:sldMkLst>
        <pc:spChg chg="mod">
          <ac:chgData name="신주용" userId="6564ea98-62ab-4aab-8b8b-1a037796269d" providerId="ADAL" clId="{BE8AF3ED-D270-499A-8264-E1290FE066AC}" dt="2024-12-02T18:49:04.130" v="11718" actId="20577"/>
          <ac:spMkLst>
            <pc:docMk/>
            <pc:sldMk cId="7788674" sldId="452"/>
            <ac:spMk id="3" creationId="{99CA5CA3-43BC-233C-3E23-E1B7CA9CA845}"/>
          </ac:spMkLst>
        </pc:spChg>
        <pc:spChg chg="add">
          <ac:chgData name="신주용" userId="6564ea98-62ab-4aab-8b8b-1a037796269d" providerId="ADAL" clId="{BE8AF3ED-D270-499A-8264-E1290FE066AC}" dt="2024-12-02T18:18:58.496" v="11359"/>
          <ac:spMkLst>
            <pc:docMk/>
            <pc:sldMk cId="7788674" sldId="452"/>
            <ac:spMk id="6" creationId="{865A3EC8-6F93-918A-5AE9-C4A42483D1CA}"/>
          </ac:spMkLst>
        </pc:spChg>
        <pc:spChg chg="add">
          <ac:chgData name="신주용" userId="6564ea98-62ab-4aab-8b8b-1a037796269d" providerId="ADAL" clId="{BE8AF3ED-D270-499A-8264-E1290FE066AC}" dt="2024-12-02T18:18:58.496" v="11359"/>
          <ac:spMkLst>
            <pc:docMk/>
            <pc:sldMk cId="7788674" sldId="452"/>
            <ac:spMk id="7" creationId="{988C4CD6-5B94-5BDA-1250-D9B7A1E9970E}"/>
          </ac:spMkLst>
        </pc:spChg>
        <pc:spChg chg="add">
          <ac:chgData name="신주용" userId="6564ea98-62ab-4aab-8b8b-1a037796269d" providerId="ADAL" clId="{BE8AF3ED-D270-499A-8264-E1290FE066AC}" dt="2024-12-02T18:18:58.496" v="11359"/>
          <ac:spMkLst>
            <pc:docMk/>
            <pc:sldMk cId="7788674" sldId="452"/>
            <ac:spMk id="8" creationId="{5E1F1FBA-7A1B-1E22-88B1-09DA6E9E8966}"/>
          </ac:spMkLst>
        </pc:spChg>
        <pc:picChg chg="add mod">
          <ac:chgData name="신주용" userId="6564ea98-62ab-4aab-8b8b-1a037796269d" providerId="ADAL" clId="{BE8AF3ED-D270-499A-8264-E1290FE066AC}" dt="2024-12-02T18:36:02.316" v="11667" actId="12788"/>
          <ac:picMkLst>
            <pc:docMk/>
            <pc:sldMk cId="7788674" sldId="452"/>
            <ac:picMk id="10" creationId="{DE413F92-97D9-6F2B-1D08-87944E582B23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953637670" sldId="452"/>
        </pc:sldMkLst>
      </pc:sldChg>
      <pc:sldChg chg="add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2201817374" sldId="452"/>
        </pc:sldMkLst>
        <pc:spChg chg="mod">
          <ac:chgData name="신주용" userId="6564ea98-62ab-4aab-8b8b-1a037796269d" providerId="ADAL" clId="{BE8AF3ED-D270-499A-8264-E1290FE066AC}" dt="2024-12-02T17:15:40.658" v="10536" actId="113"/>
          <ac:spMkLst>
            <pc:docMk/>
            <pc:sldMk cId="2201817374" sldId="452"/>
            <ac:spMk id="3" creationId="{69189B25-680F-F379-716B-7FD6023D521E}"/>
          </ac:spMkLst>
        </pc:spChg>
        <pc:picChg chg="add mod">
          <ac:chgData name="신주용" userId="6564ea98-62ab-4aab-8b8b-1a037796269d" providerId="ADAL" clId="{BE8AF3ED-D270-499A-8264-E1290FE066AC}" dt="2024-12-02T17:15:48.521" v="10539" actId="12789"/>
          <ac:picMkLst>
            <pc:docMk/>
            <pc:sldMk cId="2201817374" sldId="452"/>
            <ac:picMk id="7" creationId="{6DAB3C95-9845-AF9A-3D26-DE3CA46DC7D1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430720364" sldId="453"/>
        </pc:sldMkLst>
        <pc:spChg chg="mod ord">
          <ac:chgData name="신주용" userId="6564ea98-62ab-4aab-8b8b-1a037796269d" providerId="ADAL" clId="{BE8AF3ED-D270-499A-8264-E1290FE066AC}" dt="2024-12-02T17:41:09.645" v="10683" actId="14100"/>
          <ac:spMkLst>
            <pc:docMk/>
            <pc:sldMk cId="430720364" sldId="453"/>
            <ac:spMk id="3" creationId="{29006CCA-C5E4-6277-E2CD-8F4E56EAD186}"/>
          </ac:spMkLst>
        </pc:spChg>
        <pc:spChg chg="add">
          <ac:chgData name="신주용" userId="6564ea98-62ab-4aab-8b8b-1a037796269d" providerId="ADAL" clId="{BE8AF3ED-D270-499A-8264-E1290FE066AC}" dt="2024-12-02T17:16:43.078" v="10540"/>
          <ac:spMkLst>
            <pc:docMk/>
            <pc:sldMk cId="430720364" sldId="453"/>
            <ac:spMk id="6" creationId="{22BEA96B-CB2E-8234-41A2-088E953BED61}"/>
          </ac:spMkLst>
        </pc:spChg>
        <pc:spChg chg="add del mod">
          <ac:chgData name="신주용" userId="6564ea98-62ab-4aab-8b8b-1a037796269d" providerId="ADAL" clId="{BE8AF3ED-D270-499A-8264-E1290FE066AC}" dt="2024-12-02T17:16:47.798" v="10543" actId="478"/>
          <ac:spMkLst>
            <pc:docMk/>
            <pc:sldMk cId="430720364" sldId="453"/>
            <ac:spMk id="8" creationId="{FA8FC156-A091-4A0F-BFC1-02ED5E6EE901}"/>
          </ac:spMkLst>
        </pc:spChg>
        <pc:picChg chg="add mod">
          <ac:chgData name="신주용" userId="6564ea98-62ab-4aab-8b8b-1a037796269d" providerId="ADAL" clId="{BE8AF3ED-D270-499A-8264-E1290FE066AC}" dt="2024-12-02T17:17:53.687" v="10589" actId="1038"/>
          <ac:picMkLst>
            <pc:docMk/>
            <pc:sldMk cId="430720364" sldId="453"/>
            <ac:picMk id="7" creationId="{4CFEBC0B-D471-3937-8986-5D783976381C}"/>
          </ac:picMkLst>
        </pc:picChg>
      </pc:sldChg>
      <pc:sldChg chg="addSp delSp modSp add mod">
        <pc:chgData name="신주용" userId="6564ea98-62ab-4aab-8b8b-1a037796269d" providerId="ADAL" clId="{BE8AF3ED-D270-499A-8264-E1290FE066AC}" dt="2024-12-02T18:36:56.654" v="11676" actId="21"/>
        <pc:sldMkLst>
          <pc:docMk/>
          <pc:sldMk cId="2894597313" sldId="453"/>
        </pc:sldMkLst>
        <pc:spChg chg="add del mod">
          <ac:chgData name="신주용" userId="6564ea98-62ab-4aab-8b8b-1a037796269d" providerId="ADAL" clId="{BE8AF3ED-D270-499A-8264-E1290FE066AC}" dt="2024-12-02T18:36:56.654" v="11676" actId="21"/>
          <ac:spMkLst>
            <pc:docMk/>
            <pc:sldMk cId="2894597313" sldId="453"/>
            <ac:spMk id="3" creationId="{530C7BED-49F9-4B5F-70B9-E99D2DF5C519}"/>
          </ac:spMkLst>
        </pc:spChg>
        <pc:spChg chg="add del mod">
          <ac:chgData name="신주용" userId="6564ea98-62ab-4aab-8b8b-1a037796269d" providerId="ADAL" clId="{BE8AF3ED-D270-499A-8264-E1290FE066AC}" dt="2024-12-02T18:36:56.654" v="11676" actId="21"/>
          <ac:spMkLst>
            <pc:docMk/>
            <pc:sldMk cId="2894597313" sldId="453"/>
            <ac:spMk id="7" creationId="{CC46C28D-2F7E-2BD9-CA18-B1EFF4B63424}"/>
          </ac:spMkLst>
        </pc:sp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136455412" sldId="453"/>
        </pc:sldMkLst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936873100" sldId="454"/>
        </pc:sldMkLst>
        <pc:spChg chg="add del mod ord">
          <ac:chgData name="신주용" userId="6564ea98-62ab-4aab-8b8b-1a037796269d" providerId="ADAL" clId="{BE8AF3ED-D270-499A-8264-E1290FE066AC}" dt="2024-12-02T17:41:17.706" v="10685" actId="27636"/>
          <ac:spMkLst>
            <pc:docMk/>
            <pc:sldMk cId="936873100" sldId="454"/>
            <ac:spMk id="3" creationId="{0C9DF554-31F7-9CA1-ADD1-65A340ADAC84}"/>
          </ac:spMkLst>
        </pc:spChg>
        <pc:spChg chg="add del mod">
          <ac:chgData name="신주용" userId="6564ea98-62ab-4aab-8b8b-1a037796269d" providerId="ADAL" clId="{BE8AF3ED-D270-499A-8264-E1290FE066AC}" dt="2024-12-02T17:36:51.680" v="10617"/>
          <ac:spMkLst>
            <pc:docMk/>
            <pc:sldMk cId="936873100" sldId="454"/>
            <ac:spMk id="7" creationId="{3D1D4016-82F7-756B-2D48-FB218C3496B6}"/>
          </ac:spMkLst>
        </pc:spChg>
        <pc:spChg chg="add del mod">
          <ac:chgData name="신주용" userId="6564ea98-62ab-4aab-8b8b-1a037796269d" providerId="ADAL" clId="{BE8AF3ED-D270-499A-8264-E1290FE066AC}" dt="2024-12-02T17:37:26.926" v="10628" actId="21"/>
          <ac:spMkLst>
            <pc:docMk/>
            <pc:sldMk cId="936873100" sldId="454"/>
            <ac:spMk id="10" creationId="{99B383AA-8637-6122-F73E-542EFF082C03}"/>
          </ac:spMkLst>
        </pc:spChg>
        <pc:picChg chg="add del mod">
          <ac:chgData name="신주용" userId="6564ea98-62ab-4aab-8b8b-1a037796269d" providerId="ADAL" clId="{BE8AF3ED-D270-499A-8264-E1290FE066AC}" dt="2024-12-02T17:37:03.236" v="10618" actId="478"/>
          <ac:picMkLst>
            <pc:docMk/>
            <pc:sldMk cId="936873100" sldId="454"/>
            <ac:picMk id="6" creationId="{989BB7B2-CD3E-7802-5C37-AEE089242C9A}"/>
          </ac:picMkLst>
        </pc:picChg>
        <pc:picChg chg="add mod">
          <ac:chgData name="신주용" userId="6564ea98-62ab-4aab-8b8b-1a037796269d" providerId="ADAL" clId="{BE8AF3ED-D270-499A-8264-E1290FE066AC}" dt="2024-12-02T17:38:07.644" v="10643" actId="1038"/>
          <ac:picMkLst>
            <pc:docMk/>
            <pc:sldMk cId="936873100" sldId="454"/>
            <ac:picMk id="8" creationId="{07C61E7B-7298-B702-3A25-C42FB7901924}"/>
          </ac:picMkLst>
        </pc:picChg>
      </pc:sldChg>
      <pc:sldChg chg="addSp delSp modSp add mod ord">
        <pc:chgData name="신주용" userId="6564ea98-62ab-4aab-8b8b-1a037796269d" providerId="ADAL" clId="{BE8AF3ED-D270-499A-8264-E1290FE066AC}" dt="2024-12-02T18:37:46.734" v="11691"/>
        <pc:sldMkLst>
          <pc:docMk/>
          <pc:sldMk cId="1118875197" sldId="454"/>
        </pc:sldMkLst>
        <pc:spChg chg="mod">
          <ac:chgData name="신주용" userId="6564ea98-62ab-4aab-8b8b-1a037796269d" providerId="ADAL" clId="{BE8AF3ED-D270-499A-8264-E1290FE066AC}" dt="2024-12-02T18:21:27.055" v="11411" actId="20577"/>
          <ac:spMkLst>
            <pc:docMk/>
            <pc:sldMk cId="1118875197" sldId="454"/>
            <ac:spMk id="2" creationId="{DA07C521-39E1-2C93-C202-D34B5643AEF4}"/>
          </ac:spMkLst>
        </pc:spChg>
        <pc:spChg chg="mod">
          <ac:chgData name="신주용" userId="6564ea98-62ab-4aab-8b8b-1a037796269d" providerId="ADAL" clId="{BE8AF3ED-D270-499A-8264-E1290FE066AC}" dt="2024-12-02T18:37:46.734" v="11691"/>
          <ac:spMkLst>
            <pc:docMk/>
            <pc:sldMk cId="1118875197" sldId="454"/>
            <ac:spMk id="3" creationId="{042D9087-FDAB-5611-E9F1-3527CA3BCB6C}"/>
          </ac:spMkLst>
        </pc:spChg>
        <pc:picChg chg="add del mod">
          <ac:chgData name="신주용" userId="6564ea98-62ab-4aab-8b8b-1a037796269d" providerId="ADAL" clId="{BE8AF3ED-D270-499A-8264-E1290FE066AC}" dt="2024-12-02T18:36:31.845" v="11668" actId="478"/>
          <ac:picMkLst>
            <pc:docMk/>
            <pc:sldMk cId="1118875197" sldId="454"/>
            <ac:picMk id="7" creationId="{47F776B3-F144-A388-CCCF-AC3E1746D595}"/>
          </ac:picMkLst>
        </pc:picChg>
        <pc:picChg chg="add mod">
          <ac:chgData name="신주용" userId="6564ea98-62ab-4aab-8b8b-1a037796269d" providerId="ADAL" clId="{BE8AF3ED-D270-499A-8264-E1290FE066AC}" dt="2024-12-02T18:36:34.325" v="11672" actId="12788"/>
          <ac:picMkLst>
            <pc:docMk/>
            <pc:sldMk cId="1118875197" sldId="454"/>
            <ac:picMk id="9" creationId="{8EAC98F9-77C8-CFBE-D717-704B970C8BAC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654798810" sldId="454"/>
        </pc:sldMkLst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157386544" sldId="455"/>
        </pc:sldMkLst>
      </pc:sldChg>
      <pc:sldChg chg="modSp add mod">
        <pc:chgData name="신주용" userId="6564ea98-62ab-4aab-8b8b-1a037796269d" providerId="ADAL" clId="{BE8AF3ED-D270-499A-8264-E1290FE066AC}" dt="2024-12-02T18:22:07.086" v="11454" actId="20577"/>
        <pc:sldMkLst>
          <pc:docMk/>
          <pc:sldMk cId="844579776" sldId="455"/>
        </pc:sldMkLst>
        <pc:spChg chg="mod">
          <ac:chgData name="신주용" userId="6564ea98-62ab-4aab-8b8b-1a037796269d" providerId="ADAL" clId="{BE8AF3ED-D270-499A-8264-E1290FE066AC}" dt="2024-12-02T18:21:35.679" v="11436" actId="20577"/>
          <ac:spMkLst>
            <pc:docMk/>
            <pc:sldMk cId="844579776" sldId="455"/>
            <ac:spMk id="2" creationId="{0F9C30D2-C0DF-E894-86FA-4F3D50D64B0C}"/>
          </ac:spMkLst>
        </pc:spChg>
        <pc:spChg chg="mod">
          <ac:chgData name="신주용" userId="6564ea98-62ab-4aab-8b8b-1a037796269d" providerId="ADAL" clId="{BE8AF3ED-D270-499A-8264-E1290FE066AC}" dt="2024-12-02T18:22:07.086" v="11454" actId="20577"/>
          <ac:spMkLst>
            <pc:docMk/>
            <pc:sldMk cId="844579776" sldId="455"/>
            <ac:spMk id="3" creationId="{DAB8422F-51CA-48C1-6E34-640DDDB6F787}"/>
          </ac:spMkLst>
        </pc:sp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1874090932" sldId="455"/>
        </pc:sldMkLst>
        <pc:spChg chg="mod">
          <ac:chgData name="신주용" userId="6564ea98-62ab-4aab-8b8b-1a037796269d" providerId="ADAL" clId="{BE8AF3ED-D270-499A-8264-E1290FE066AC}" dt="2024-12-02T17:40:12.448" v="10680" actId="14100"/>
          <ac:spMkLst>
            <pc:docMk/>
            <pc:sldMk cId="1874090932" sldId="455"/>
            <ac:spMk id="3" creationId="{F366A0C1-697A-0766-29E2-9A77B152ABAB}"/>
          </ac:spMkLst>
        </pc:spChg>
        <pc:spChg chg="add del mod">
          <ac:chgData name="신주용" userId="6564ea98-62ab-4aab-8b8b-1a037796269d" providerId="ADAL" clId="{BE8AF3ED-D270-499A-8264-E1290FE066AC}" dt="2024-12-02T17:39:58.882" v="10675"/>
          <ac:spMkLst>
            <pc:docMk/>
            <pc:sldMk cId="1874090932" sldId="455"/>
            <ac:spMk id="6" creationId="{E31D16B7-DF0A-9693-E994-F699A1964252}"/>
          </ac:spMkLst>
        </pc:spChg>
      </pc:sldChg>
      <pc:sldChg chg="addSp delSp modSp add mod">
        <pc:chgData name="신주용" userId="6564ea98-62ab-4aab-8b8b-1a037796269d" providerId="ADAL" clId="{BE8AF3ED-D270-499A-8264-E1290FE066AC}" dt="2024-12-02T18:49:34.017" v="11733" actId="20577"/>
        <pc:sldMkLst>
          <pc:docMk/>
          <pc:sldMk cId="1393560901" sldId="456"/>
        </pc:sldMkLst>
        <pc:spChg chg="mod">
          <ac:chgData name="신주용" userId="6564ea98-62ab-4aab-8b8b-1a037796269d" providerId="ADAL" clId="{BE8AF3ED-D270-499A-8264-E1290FE066AC}" dt="2024-12-02T18:49:34.017" v="11733" actId="20577"/>
          <ac:spMkLst>
            <pc:docMk/>
            <pc:sldMk cId="1393560901" sldId="456"/>
            <ac:spMk id="3" creationId="{89530CC8-C43F-FB20-EEC5-68285A1312B2}"/>
          </ac:spMkLst>
        </pc:spChg>
        <pc:grpChg chg="add mod">
          <ac:chgData name="신주용" userId="6564ea98-62ab-4aab-8b8b-1a037796269d" providerId="ADAL" clId="{BE8AF3ED-D270-499A-8264-E1290FE066AC}" dt="2024-12-02T18:31:55.759" v="11549" actId="12788"/>
          <ac:grpSpMkLst>
            <pc:docMk/>
            <pc:sldMk cId="1393560901" sldId="456"/>
            <ac:grpSpMk id="12" creationId="{FFA3CA78-2C2C-ED82-ED3D-166ABC18A163}"/>
          </ac:grpSpMkLst>
        </pc:grpChg>
        <pc:picChg chg="add del">
          <ac:chgData name="신주용" userId="6564ea98-62ab-4aab-8b8b-1a037796269d" providerId="ADAL" clId="{BE8AF3ED-D270-499A-8264-E1290FE066AC}" dt="2024-12-02T18:31:01.446" v="11529" actId="22"/>
          <ac:picMkLst>
            <pc:docMk/>
            <pc:sldMk cId="1393560901" sldId="456"/>
            <ac:picMk id="7" creationId="{6BA7A29F-B4AC-CE42-CFC1-24142B8BA9F5}"/>
          </ac:picMkLst>
        </pc:picChg>
        <pc:picChg chg="add mod">
          <ac:chgData name="신주용" userId="6564ea98-62ab-4aab-8b8b-1a037796269d" providerId="ADAL" clId="{BE8AF3ED-D270-499A-8264-E1290FE066AC}" dt="2024-12-02T18:31:55.278" v="11548" actId="164"/>
          <ac:picMkLst>
            <pc:docMk/>
            <pc:sldMk cId="1393560901" sldId="456"/>
            <ac:picMk id="9" creationId="{C360CE13-6B83-4C7E-A34E-0FE4095B4B04}"/>
          </ac:picMkLst>
        </pc:picChg>
        <pc:picChg chg="add mod">
          <ac:chgData name="신주용" userId="6564ea98-62ab-4aab-8b8b-1a037796269d" providerId="ADAL" clId="{BE8AF3ED-D270-499A-8264-E1290FE066AC}" dt="2024-12-02T18:31:55.278" v="11548" actId="164"/>
          <ac:picMkLst>
            <pc:docMk/>
            <pc:sldMk cId="1393560901" sldId="456"/>
            <ac:picMk id="11" creationId="{03D36F42-99FC-690F-B4CC-A4EF857CF6D4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009765627" sldId="456"/>
        </pc:sldMkLst>
      </pc:sldChg>
      <pc:sldChg chg="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4064209085" sldId="456"/>
        </pc:sldMkLst>
        <pc:spChg chg="mod">
          <ac:chgData name="신주용" userId="6564ea98-62ab-4aab-8b8b-1a037796269d" providerId="ADAL" clId="{BE8AF3ED-D270-499A-8264-E1290FE066AC}" dt="2024-12-02T17:37:56.297" v="10641" actId="1035"/>
          <ac:spMkLst>
            <pc:docMk/>
            <pc:sldMk cId="4064209085" sldId="456"/>
            <ac:spMk id="3" creationId="{4E24F68A-61A8-DDF2-D59B-9B19A29BA247}"/>
          </ac:spMkLst>
        </pc:sp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276879719" sldId="457"/>
        </pc:sldMkLst>
      </pc:sldChg>
      <pc:sldChg chg="addSp delSp modSp add mod">
        <pc:chgData name="신주용" userId="6564ea98-62ab-4aab-8b8b-1a037796269d" providerId="ADAL" clId="{BE8AF3ED-D270-499A-8264-E1290FE066AC}" dt="2024-12-02T18:38:06.716" v="11693"/>
        <pc:sldMkLst>
          <pc:docMk/>
          <pc:sldMk cId="3396356443" sldId="457"/>
        </pc:sldMkLst>
        <pc:spChg chg="mod">
          <ac:chgData name="신주용" userId="6564ea98-62ab-4aab-8b8b-1a037796269d" providerId="ADAL" clId="{BE8AF3ED-D270-499A-8264-E1290FE066AC}" dt="2024-12-02T18:38:06.716" v="11693"/>
          <ac:spMkLst>
            <pc:docMk/>
            <pc:sldMk cId="3396356443" sldId="457"/>
            <ac:spMk id="3" creationId="{F6505AA2-1504-4733-9927-0D4766677B39}"/>
          </ac:spMkLst>
        </pc:spChg>
        <pc:spChg chg="add">
          <ac:chgData name="신주용" userId="6564ea98-62ab-4aab-8b8b-1a037796269d" providerId="ADAL" clId="{BE8AF3ED-D270-499A-8264-E1290FE066AC}" dt="2024-12-02T18:27:59.866" v="11471"/>
          <ac:spMkLst>
            <pc:docMk/>
            <pc:sldMk cId="3396356443" sldId="457"/>
            <ac:spMk id="6" creationId="{B800CA4D-6CCA-D9BC-B00E-964C32BA5DEF}"/>
          </ac:spMkLst>
        </pc:spChg>
        <pc:spChg chg="add del mod">
          <ac:chgData name="신주용" userId="6564ea98-62ab-4aab-8b8b-1a037796269d" providerId="ADAL" clId="{BE8AF3ED-D270-499A-8264-E1290FE066AC}" dt="2024-12-02T18:28:06.091" v="11474" actId="478"/>
          <ac:spMkLst>
            <pc:docMk/>
            <pc:sldMk cId="3396356443" sldId="457"/>
            <ac:spMk id="7" creationId="{681F1B27-245B-E60B-D8E4-8A4023E16F7B}"/>
          </ac:spMkLst>
        </pc:spChg>
        <pc:picChg chg="add mod">
          <ac:chgData name="신주용" userId="6564ea98-62ab-4aab-8b8b-1a037796269d" providerId="ADAL" clId="{BE8AF3ED-D270-499A-8264-E1290FE066AC}" dt="2024-12-02T18:32:21.597" v="11561" actId="1035"/>
          <ac:picMkLst>
            <pc:docMk/>
            <pc:sldMk cId="3396356443" sldId="457"/>
            <ac:picMk id="9" creationId="{DD806A46-9B56-8B64-73BF-BD24A9AA38E3}"/>
          </ac:picMkLst>
        </pc:picChg>
      </pc:sldChg>
      <pc:sldChg chg="add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3517770897" sldId="457"/>
        </pc:sldMkLst>
        <pc:spChg chg="mod">
          <ac:chgData name="신주용" userId="6564ea98-62ab-4aab-8b8b-1a037796269d" providerId="ADAL" clId="{BE8AF3ED-D270-499A-8264-E1290FE066AC}" dt="2024-12-02T14:36:08.192" v="9560"/>
          <ac:spMkLst>
            <pc:docMk/>
            <pc:sldMk cId="3517770897" sldId="457"/>
            <ac:spMk id="3" creationId="{6F15FE93-E36C-0286-64F1-9813217F37D3}"/>
          </ac:spMkLst>
        </pc:spChg>
        <pc:picChg chg="add mod">
          <ac:chgData name="신주용" userId="6564ea98-62ab-4aab-8b8b-1a037796269d" providerId="ADAL" clId="{BE8AF3ED-D270-499A-8264-E1290FE066AC}" dt="2024-12-02T14:37:08.674" v="9578" actId="12788"/>
          <ac:picMkLst>
            <pc:docMk/>
            <pc:sldMk cId="3517770897" sldId="457"/>
            <ac:picMk id="7" creationId="{5B855C03-78B6-1571-2A7F-8C19B31C26E4}"/>
          </ac:picMkLst>
        </pc:picChg>
      </pc:sldChg>
      <pc:sldChg chg="addSp modSp add mod ord">
        <pc:chgData name="신주용" userId="6564ea98-62ab-4aab-8b8b-1a037796269d" providerId="ADAL" clId="{BE8AF3ED-D270-499A-8264-E1290FE066AC}" dt="2024-12-02T18:37:41.997" v="11690"/>
        <pc:sldMkLst>
          <pc:docMk/>
          <pc:sldMk cId="3332149629" sldId="458"/>
        </pc:sldMkLst>
        <pc:spChg chg="mod">
          <ac:chgData name="신주용" userId="6564ea98-62ab-4aab-8b8b-1a037796269d" providerId="ADAL" clId="{BE8AF3ED-D270-499A-8264-E1290FE066AC}" dt="2024-12-02T18:37:41.997" v="11690"/>
          <ac:spMkLst>
            <pc:docMk/>
            <pc:sldMk cId="3332149629" sldId="458"/>
            <ac:spMk id="3" creationId="{80BD3A7A-DFCE-FE23-DD4A-2FFE532DB849}"/>
          </ac:spMkLst>
        </pc:spChg>
        <pc:spChg chg="add mod">
          <ac:chgData name="신주용" userId="6564ea98-62ab-4aab-8b8b-1a037796269d" providerId="ADAL" clId="{BE8AF3ED-D270-499A-8264-E1290FE066AC}" dt="2024-12-02T18:36:56.212" v="11675"/>
          <ac:spMkLst>
            <pc:docMk/>
            <pc:sldMk cId="3332149629" sldId="458"/>
            <ac:spMk id="8" creationId="{530C7BED-49F9-4B5F-70B9-E99D2DF5C519}"/>
          </ac:spMkLst>
        </pc:spChg>
        <pc:picChg chg="add mod">
          <ac:chgData name="신주용" userId="6564ea98-62ab-4aab-8b8b-1a037796269d" providerId="ADAL" clId="{BE8AF3ED-D270-499A-8264-E1290FE066AC}" dt="2024-12-02T18:30:51.229" v="11525" actId="12788"/>
          <ac:picMkLst>
            <pc:docMk/>
            <pc:sldMk cId="3332149629" sldId="458"/>
            <ac:picMk id="7" creationId="{6B4B9042-FF63-E160-C5E9-20443D78239F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3679202530" sldId="458"/>
        </pc:sldMkLst>
      </pc:sldChg>
      <pc:sldChg chg="add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3988969723" sldId="458"/>
        </pc:sldMkLst>
        <pc:spChg chg="mod">
          <ac:chgData name="신주용" userId="6564ea98-62ab-4aab-8b8b-1a037796269d" providerId="ADAL" clId="{BE8AF3ED-D270-499A-8264-E1290FE066AC}" dt="2024-12-02T14:36:45.227" v="9575" actId="14"/>
          <ac:spMkLst>
            <pc:docMk/>
            <pc:sldMk cId="3988969723" sldId="458"/>
            <ac:spMk id="3" creationId="{6D54D164-3BB8-0474-71A9-1C176737373C}"/>
          </ac:spMkLst>
        </pc:spChg>
        <pc:picChg chg="add mod">
          <ac:chgData name="신주용" userId="6564ea98-62ab-4aab-8b8b-1a037796269d" providerId="ADAL" clId="{BE8AF3ED-D270-499A-8264-E1290FE066AC}" dt="2024-12-02T14:40:23.934" v="9594" actId="1076"/>
          <ac:picMkLst>
            <pc:docMk/>
            <pc:sldMk cId="3988969723" sldId="458"/>
            <ac:picMk id="6" creationId="{5743BF02-FD0E-77F0-3B14-32CC000D1FCE}"/>
          </ac:picMkLst>
        </pc:picChg>
      </pc:sldChg>
      <pc:sldChg chg="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655696697" sldId="459"/>
        </pc:sldMkLst>
        <pc:spChg chg="mod">
          <ac:chgData name="신주용" userId="6564ea98-62ab-4aab-8b8b-1a037796269d" providerId="ADAL" clId="{BE8AF3ED-D270-499A-8264-E1290FE066AC}" dt="2024-12-02T14:42:00.711" v="9597"/>
          <ac:spMkLst>
            <pc:docMk/>
            <pc:sldMk cId="655696697" sldId="459"/>
            <ac:spMk id="2" creationId="{BEB996F3-AD02-9BF7-F0BD-5BE25036711C}"/>
          </ac:spMkLst>
        </pc:spChg>
        <pc:spChg chg="mod">
          <ac:chgData name="신주용" userId="6564ea98-62ab-4aab-8b8b-1a037796269d" providerId="ADAL" clId="{BE8AF3ED-D270-499A-8264-E1290FE066AC}" dt="2024-12-02T14:42:40.888" v="9658"/>
          <ac:spMkLst>
            <pc:docMk/>
            <pc:sldMk cId="655696697" sldId="459"/>
            <ac:spMk id="3" creationId="{9633F4DD-20EF-D08F-DC2B-32B662895F9D}"/>
          </ac:spMkLst>
        </pc:spChg>
        <pc:picChg chg="del">
          <ac:chgData name="신주용" userId="6564ea98-62ab-4aab-8b8b-1a037796269d" providerId="ADAL" clId="{BE8AF3ED-D270-499A-8264-E1290FE066AC}" dt="2024-12-02T14:42:06.150" v="9600" actId="478"/>
          <ac:picMkLst>
            <pc:docMk/>
            <pc:sldMk cId="655696697" sldId="459"/>
            <ac:picMk id="6" creationId="{1B47BEF7-BE56-FF29-9907-656A80F71B25}"/>
          </ac:picMkLst>
        </pc:picChg>
      </pc:sldChg>
      <pc:sldChg chg="del">
        <pc:chgData name="신주용" userId="6564ea98-62ab-4aab-8b8b-1a037796269d" providerId="ADAL" clId="{BE8AF3ED-D270-499A-8264-E1290FE066AC}" dt="2024-12-02T07:30:55.730" v="15" actId="47"/>
        <pc:sldMkLst>
          <pc:docMk/>
          <pc:sldMk cId="693922793" sldId="459"/>
        </pc:sldMkLst>
      </pc:sldChg>
      <pc:sldChg chg="add del">
        <pc:chgData name="신주용" userId="6564ea98-62ab-4aab-8b8b-1a037796269d" providerId="ADAL" clId="{BE8AF3ED-D270-499A-8264-E1290FE066AC}" dt="2024-12-02T18:30:59.648" v="11527" actId="47"/>
        <pc:sldMkLst>
          <pc:docMk/>
          <pc:sldMk cId="1014284620" sldId="459"/>
        </pc:sldMkLst>
      </pc:sldChg>
      <pc:sldChg chg="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1579489861" sldId="460"/>
        </pc:sldMkLst>
        <pc:spChg chg="mod">
          <ac:chgData name="신주용" userId="6564ea98-62ab-4aab-8b8b-1a037796269d" providerId="ADAL" clId="{BE8AF3ED-D270-499A-8264-E1290FE066AC}" dt="2024-12-02T14:42:56.808" v="9665"/>
          <ac:spMkLst>
            <pc:docMk/>
            <pc:sldMk cId="1579489861" sldId="460"/>
            <ac:spMk id="3" creationId="{6A770833-237D-DF08-D445-9CEBAB75E177}"/>
          </ac:spMkLst>
        </pc:spChg>
      </pc:sldChg>
      <pc:sldChg chg="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1206108430" sldId="461"/>
        </pc:sldMkLst>
        <pc:spChg chg="mod">
          <ac:chgData name="신주용" userId="6564ea98-62ab-4aab-8b8b-1a037796269d" providerId="ADAL" clId="{BE8AF3ED-D270-499A-8264-E1290FE066AC}" dt="2024-12-02T14:44:37.323" v="9694" actId="20577"/>
          <ac:spMkLst>
            <pc:docMk/>
            <pc:sldMk cId="1206108430" sldId="461"/>
            <ac:spMk id="3" creationId="{A2617ECB-9D36-2111-E61B-ABD929C0EBB6}"/>
          </ac:spMkLst>
        </pc:sp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1647938421" sldId="462"/>
        </pc:sldMkLst>
        <pc:spChg chg="mod">
          <ac:chgData name="신주용" userId="6564ea98-62ab-4aab-8b8b-1a037796269d" providerId="ADAL" clId="{BE8AF3ED-D270-499A-8264-E1290FE066AC}" dt="2024-12-02T14:45:09.261" v="9721"/>
          <ac:spMkLst>
            <pc:docMk/>
            <pc:sldMk cId="1647938421" sldId="462"/>
            <ac:spMk id="3" creationId="{B2373742-945E-F914-12E0-993A3851C188}"/>
          </ac:spMkLst>
        </pc:spChg>
        <pc:picChg chg="add del mod">
          <ac:chgData name="신주용" userId="6564ea98-62ab-4aab-8b8b-1a037796269d" providerId="ADAL" clId="{BE8AF3ED-D270-499A-8264-E1290FE066AC}" dt="2024-12-02T14:45:53.628" v="9731" actId="478"/>
          <ac:picMkLst>
            <pc:docMk/>
            <pc:sldMk cId="1647938421" sldId="462"/>
            <ac:picMk id="7" creationId="{5F70F473-E785-A6F3-30B9-E502F26DE919}"/>
          </ac:picMkLst>
        </pc:picChg>
        <pc:picChg chg="add mod">
          <ac:chgData name="신주용" userId="6564ea98-62ab-4aab-8b8b-1a037796269d" providerId="ADAL" clId="{BE8AF3ED-D270-499A-8264-E1290FE066AC}" dt="2024-12-02T14:45:54.776" v="9733" actId="1076"/>
          <ac:picMkLst>
            <pc:docMk/>
            <pc:sldMk cId="1647938421" sldId="462"/>
            <ac:picMk id="9" creationId="{C080CAD7-3ED5-5B88-DA18-D88A9434E7EC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3693534298" sldId="463"/>
        </pc:sldMkLst>
        <pc:spChg chg="mod">
          <ac:chgData name="신주용" userId="6564ea98-62ab-4aab-8b8b-1a037796269d" providerId="ADAL" clId="{BE8AF3ED-D270-499A-8264-E1290FE066AC}" dt="2024-12-02T14:46:03.153" v="9734"/>
          <ac:spMkLst>
            <pc:docMk/>
            <pc:sldMk cId="3693534298" sldId="463"/>
            <ac:spMk id="3" creationId="{5087A5F9-2635-6268-1200-0AFC808365F7}"/>
          </ac:spMkLst>
        </pc:spChg>
        <pc:picChg chg="del">
          <ac:chgData name="신주용" userId="6564ea98-62ab-4aab-8b8b-1a037796269d" providerId="ADAL" clId="{BE8AF3ED-D270-499A-8264-E1290FE066AC}" dt="2024-12-02T14:45:39.148" v="9728" actId="478"/>
          <ac:picMkLst>
            <pc:docMk/>
            <pc:sldMk cId="3693534298" sldId="463"/>
            <ac:picMk id="7" creationId="{E68355DC-EA87-2F8E-45D0-52ABBDEC1AA0}"/>
          </ac:picMkLst>
        </pc:picChg>
        <pc:picChg chg="add mod">
          <ac:chgData name="신주용" userId="6564ea98-62ab-4aab-8b8b-1a037796269d" providerId="ADAL" clId="{BE8AF3ED-D270-499A-8264-E1290FE066AC}" dt="2024-12-02T14:45:48.578" v="9730" actId="1076"/>
          <ac:picMkLst>
            <pc:docMk/>
            <pc:sldMk cId="3693534298" sldId="463"/>
            <ac:picMk id="8" creationId="{D6291915-AED0-622A-7B5C-84437183C3DE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3240975094" sldId="464"/>
        </pc:sldMkLst>
        <pc:spChg chg="mod">
          <ac:chgData name="신주용" userId="6564ea98-62ab-4aab-8b8b-1a037796269d" providerId="ADAL" clId="{BE8AF3ED-D270-499A-8264-E1290FE066AC}" dt="2024-12-02T14:49:44.933" v="9755" actId="15"/>
          <ac:spMkLst>
            <pc:docMk/>
            <pc:sldMk cId="3240975094" sldId="464"/>
            <ac:spMk id="3" creationId="{CD49297E-79DF-C665-0E17-485A0BC994C5}"/>
          </ac:spMkLst>
        </pc:spChg>
        <pc:spChg chg="add">
          <ac:chgData name="신주용" userId="6564ea98-62ab-4aab-8b8b-1a037796269d" providerId="ADAL" clId="{BE8AF3ED-D270-499A-8264-E1290FE066AC}" dt="2024-12-02T14:49:12.449" v="9742"/>
          <ac:spMkLst>
            <pc:docMk/>
            <pc:sldMk cId="3240975094" sldId="464"/>
            <ac:spMk id="6" creationId="{B4C89314-8933-11E6-8170-D31D1EA07254}"/>
          </ac:spMkLst>
        </pc:spChg>
        <pc:spChg chg="add del mod">
          <ac:chgData name="신주용" userId="6564ea98-62ab-4aab-8b8b-1a037796269d" providerId="ADAL" clId="{BE8AF3ED-D270-499A-8264-E1290FE066AC}" dt="2024-12-02T14:49:19.818" v="9745" actId="478"/>
          <ac:spMkLst>
            <pc:docMk/>
            <pc:sldMk cId="3240975094" sldId="464"/>
            <ac:spMk id="7" creationId="{BBE0523D-9326-824B-94A2-2E74E36A0354}"/>
          </ac:spMkLst>
        </pc:spChg>
        <pc:picChg chg="del">
          <ac:chgData name="신주용" userId="6564ea98-62ab-4aab-8b8b-1a037796269d" providerId="ADAL" clId="{BE8AF3ED-D270-499A-8264-E1290FE066AC}" dt="2024-12-02T14:49:48.176" v="9756" actId="478"/>
          <ac:picMkLst>
            <pc:docMk/>
            <pc:sldMk cId="3240975094" sldId="464"/>
            <ac:picMk id="8" creationId="{92C7308A-BBCD-18B8-E287-036B273FD5E5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2015517457" sldId="465"/>
        </pc:sldMkLst>
        <pc:spChg chg="mod">
          <ac:chgData name="신주용" userId="6564ea98-62ab-4aab-8b8b-1a037796269d" providerId="ADAL" clId="{BE8AF3ED-D270-499A-8264-E1290FE066AC}" dt="2024-12-02T14:50:45.461" v="9781"/>
          <ac:spMkLst>
            <pc:docMk/>
            <pc:sldMk cId="2015517457" sldId="465"/>
            <ac:spMk id="3" creationId="{443B22CB-CF3D-4DB3-075C-6524AC7CF5F9}"/>
          </ac:spMkLst>
        </pc:spChg>
        <pc:spChg chg="add">
          <ac:chgData name="신주용" userId="6564ea98-62ab-4aab-8b8b-1a037796269d" providerId="ADAL" clId="{BE8AF3ED-D270-499A-8264-E1290FE066AC}" dt="2024-12-02T14:50:20.197" v="9763"/>
          <ac:spMkLst>
            <pc:docMk/>
            <pc:sldMk cId="2015517457" sldId="465"/>
            <ac:spMk id="6" creationId="{9B995006-7B45-B178-BBEA-513B558AB48F}"/>
          </ac:spMkLst>
        </pc:spChg>
        <pc:spChg chg="add del mod">
          <ac:chgData name="신주용" userId="6564ea98-62ab-4aab-8b8b-1a037796269d" providerId="ADAL" clId="{BE8AF3ED-D270-499A-8264-E1290FE066AC}" dt="2024-12-02T14:50:24.292" v="9766" actId="478"/>
          <ac:spMkLst>
            <pc:docMk/>
            <pc:sldMk cId="2015517457" sldId="465"/>
            <ac:spMk id="7" creationId="{1A1B9329-9EE5-EF2F-2289-CF3A46170F79}"/>
          </ac:spMkLst>
        </pc:spChg>
      </pc:sldChg>
      <pc:sldChg chg="add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3298340279" sldId="466"/>
        </pc:sldMkLst>
        <pc:spChg chg="mod">
          <ac:chgData name="신주용" userId="6564ea98-62ab-4aab-8b8b-1a037796269d" providerId="ADAL" clId="{BE8AF3ED-D270-499A-8264-E1290FE066AC}" dt="2024-12-02T14:50:54.572" v="9785"/>
          <ac:spMkLst>
            <pc:docMk/>
            <pc:sldMk cId="3298340279" sldId="466"/>
            <ac:spMk id="3" creationId="{FA39D16C-F8C7-8AC8-7656-3A5BFCC9691E}"/>
          </ac:spMkLst>
        </pc:spChg>
        <pc:picChg chg="add mod">
          <ac:chgData name="신주용" userId="6564ea98-62ab-4aab-8b8b-1a037796269d" providerId="ADAL" clId="{BE8AF3ED-D270-499A-8264-E1290FE066AC}" dt="2024-12-02T14:51:36.648" v="9795" actId="1076"/>
          <ac:picMkLst>
            <pc:docMk/>
            <pc:sldMk cId="3298340279" sldId="466"/>
            <ac:picMk id="7" creationId="{EB3D942E-266D-F8B5-8EBE-A7D8DF148E0E}"/>
          </ac:picMkLst>
        </pc:picChg>
      </pc:sldChg>
      <pc:sldChg chg="add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3007638230" sldId="467"/>
        </pc:sldMkLst>
        <pc:spChg chg="mod">
          <ac:chgData name="신주용" userId="6564ea98-62ab-4aab-8b8b-1a037796269d" providerId="ADAL" clId="{BE8AF3ED-D270-499A-8264-E1290FE066AC}" dt="2024-12-02T14:51:18.321" v="9793" actId="20577"/>
          <ac:spMkLst>
            <pc:docMk/>
            <pc:sldMk cId="3007638230" sldId="467"/>
            <ac:spMk id="3" creationId="{52FCB846-9C26-2300-B783-CC72D8E97053}"/>
          </ac:spMkLst>
        </pc:spChg>
        <pc:picChg chg="add mod">
          <ac:chgData name="신주용" userId="6564ea98-62ab-4aab-8b8b-1a037796269d" providerId="ADAL" clId="{BE8AF3ED-D270-499A-8264-E1290FE066AC}" dt="2024-12-02T14:51:46.218" v="9797" actId="1076"/>
          <ac:picMkLst>
            <pc:docMk/>
            <pc:sldMk cId="3007638230" sldId="467"/>
            <ac:picMk id="7" creationId="{205A35E1-4186-D87F-23DC-4B542CCBEB8C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3832964775" sldId="468"/>
        </pc:sldMkLst>
        <pc:spChg chg="mod">
          <ac:chgData name="신주용" userId="6564ea98-62ab-4aab-8b8b-1a037796269d" providerId="ADAL" clId="{BE8AF3ED-D270-499A-8264-E1290FE066AC}" dt="2024-12-02T14:52:18.506" v="9806"/>
          <ac:spMkLst>
            <pc:docMk/>
            <pc:sldMk cId="3832964775" sldId="468"/>
            <ac:spMk id="3" creationId="{BF30FFD6-997C-C93E-F3BA-F16C3FC8FC1B}"/>
          </ac:spMkLst>
        </pc:spChg>
        <pc:picChg chg="del">
          <ac:chgData name="신주용" userId="6564ea98-62ab-4aab-8b8b-1a037796269d" providerId="ADAL" clId="{BE8AF3ED-D270-499A-8264-E1290FE066AC}" dt="2024-12-02T14:52:12.678" v="9803" actId="478"/>
          <ac:picMkLst>
            <pc:docMk/>
            <pc:sldMk cId="3832964775" sldId="468"/>
            <ac:picMk id="7" creationId="{9C2E7DB6-1C43-C24C-2F02-88A00168DB94}"/>
          </ac:picMkLst>
        </pc:picChg>
        <pc:picChg chg="add mod">
          <ac:chgData name="신주용" userId="6564ea98-62ab-4aab-8b8b-1a037796269d" providerId="ADAL" clId="{BE8AF3ED-D270-499A-8264-E1290FE066AC}" dt="2024-12-02T14:52:34.300" v="9809" actId="1076"/>
          <ac:picMkLst>
            <pc:docMk/>
            <pc:sldMk cId="3832964775" sldId="468"/>
            <ac:picMk id="8" creationId="{BD5A35EE-C71E-4604-7553-DCAC0A8C9C20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3270713183" sldId="469"/>
        </pc:sldMkLst>
        <pc:spChg chg="mod">
          <ac:chgData name="신주용" userId="6564ea98-62ab-4aab-8b8b-1a037796269d" providerId="ADAL" clId="{BE8AF3ED-D270-499A-8264-E1290FE066AC}" dt="2024-12-02T14:52:58.708" v="9816"/>
          <ac:spMkLst>
            <pc:docMk/>
            <pc:sldMk cId="3270713183" sldId="469"/>
            <ac:spMk id="3" creationId="{001772D0-E2F7-5A43-CAA4-290F8AF43B22}"/>
          </ac:spMkLst>
        </pc:spChg>
        <pc:picChg chg="add mod">
          <ac:chgData name="신주용" userId="6564ea98-62ab-4aab-8b8b-1a037796269d" providerId="ADAL" clId="{BE8AF3ED-D270-499A-8264-E1290FE066AC}" dt="2024-12-02T14:53:06.092" v="9819" actId="1076"/>
          <ac:picMkLst>
            <pc:docMk/>
            <pc:sldMk cId="3270713183" sldId="469"/>
            <ac:picMk id="7" creationId="{E6181F7B-A388-1C77-32AB-23376A7A394D}"/>
          </ac:picMkLst>
        </pc:picChg>
        <pc:picChg chg="del">
          <ac:chgData name="신주용" userId="6564ea98-62ab-4aab-8b8b-1a037796269d" providerId="ADAL" clId="{BE8AF3ED-D270-499A-8264-E1290FE066AC}" dt="2024-12-02T14:53:00.014" v="9817" actId="478"/>
          <ac:picMkLst>
            <pc:docMk/>
            <pc:sldMk cId="3270713183" sldId="469"/>
            <ac:picMk id="8" creationId="{45A31EB1-4E2F-3C3C-79BA-B943A7A5AD89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575953045" sldId="470"/>
        </pc:sldMkLst>
        <pc:spChg chg="mod">
          <ac:chgData name="신주용" userId="6564ea98-62ab-4aab-8b8b-1a037796269d" providerId="ADAL" clId="{BE8AF3ED-D270-499A-8264-E1290FE066AC}" dt="2024-12-02T14:53:15.609" v="9821"/>
          <ac:spMkLst>
            <pc:docMk/>
            <pc:sldMk cId="575953045" sldId="470"/>
            <ac:spMk id="2" creationId="{2F8D0897-91D7-588A-33AA-FD31778CAA47}"/>
          </ac:spMkLst>
        </pc:spChg>
        <pc:spChg chg="mod">
          <ac:chgData name="신주용" userId="6564ea98-62ab-4aab-8b8b-1a037796269d" providerId="ADAL" clId="{BE8AF3ED-D270-499A-8264-E1290FE066AC}" dt="2024-12-02T14:53:35.751" v="9829"/>
          <ac:spMkLst>
            <pc:docMk/>
            <pc:sldMk cId="575953045" sldId="470"/>
            <ac:spMk id="3" creationId="{9929CEF2-01BF-2B7C-90E0-CF5A6D9C679E}"/>
          </ac:spMkLst>
        </pc:spChg>
        <pc:spChg chg="add del mod">
          <ac:chgData name="신주용" userId="6564ea98-62ab-4aab-8b8b-1a037796269d" providerId="ADAL" clId="{BE8AF3ED-D270-499A-8264-E1290FE066AC}" dt="2024-12-02T14:53:29.724" v="9824" actId="478"/>
          <ac:spMkLst>
            <pc:docMk/>
            <pc:sldMk cId="575953045" sldId="470"/>
            <ac:spMk id="6" creationId="{CB9FD662-FECF-8A77-B37A-5EEF0A7D0861}"/>
          </ac:spMkLst>
        </pc:spChg>
        <pc:picChg chg="del">
          <ac:chgData name="신주용" userId="6564ea98-62ab-4aab-8b8b-1a037796269d" providerId="ADAL" clId="{BE8AF3ED-D270-499A-8264-E1290FE066AC}" dt="2024-12-02T14:53:36.599" v="9830" actId="478"/>
          <ac:picMkLst>
            <pc:docMk/>
            <pc:sldMk cId="575953045" sldId="470"/>
            <ac:picMk id="7" creationId="{8EF979BB-F75B-B259-BDF0-367DD81092B9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1616260860" sldId="471"/>
        </pc:sldMkLst>
        <pc:spChg chg="mod ord">
          <ac:chgData name="신주용" userId="6564ea98-62ab-4aab-8b8b-1a037796269d" providerId="ADAL" clId="{BE8AF3ED-D270-499A-8264-E1290FE066AC}" dt="2024-12-02T17:44:49.285" v="10728" actId="14"/>
          <ac:spMkLst>
            <pc:docMk/>
            <pc:sldMk cId="1616260860" sldId="471"/>
            <ac:spMk id="3" creationId="{7E77A50D-63BD-290D-6B15-2277CC8FD77D}"/>
          </ac:spMkLst>
        </pc:spChg>
        <pc:picChg chg="add mod modCrop">
          <ac:chgData name="신주용" userId="6564ea98-62ab-4aab-8b8b-1a037796269d" providerId="ADAL" clId="{BE8AF3ED-D270-499A-8264-E1290FE066AC}" dt="2024-12-02T16:51:43.338" v="10276" actId="1036"/>
          <ac:picMkLst>
            <pc:docMk/>
            <pc:sldMk cId="1616260860" sldId="471"/>
            <ac:picMk id="6" creationId="{B76E6F89-5E7C-193C-2AF9-85E04A8B0DF8}"/>
          </ac:picMkLst>
        </pc:picChg>
        <pc:picChg chg="del mod">
          <ac:chgData name="신주용" userId="6564ea98-62ab-4aab-8b8b-1a037796269d" providerId="ADAL" clId="{BE8AF3ED-D270-499A-8264-E1290FE066AC}" dt="2024-12-02T16:51:09.273" v="10230" actId="478"/>
          <ac:picMkLst>
            <pc:docMk/>
            <pc:sldMk cId="1616260860" sldId="471"/>
            <ac:picMk id="7" creationId="{243018F7-6CF6-D836-A0CB-1F948F40184D}"/>
          </ac:picMkLst>
        </pc:picChg>
      </pc:sldChg>
      <pc:sldChg chg="addSp delSp 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1456832102" sldId="472"/>
        </pc:sldMkLst>
        <pc:spChg chg="mod ord">
          <ac:chgData name="신주용" userId="6564ea98-62ab-4aab-8b8b-1a037796269d" providerId="ADAL" clId="{BE8AF3ED-D270-499A-8264-E1290FE066AC}" dt="2024-12-02T17:13:25.978" v="10510" actId="166"/>
          <ac:spMkLst>
            <pc:docMk/>
            <pc:sldMk cId="1456832102" sldId="472"/>
            <ac:spMk id="3" creationId="{D0EBAC17-6E0F-D07A-B3FA-F88072D08FB5}"/>
          </ac:spMkLst>
        </pc:spChg>
        <pc:spChg chg="add del mod">
          <ac:chgData name="신주용" userId="6564ea98-62ab-4aab-8b8b-1a037796269d" providerId="ADAL" clId="{BE8AF3ED-D270-499A-8264-E1290FE066AC}" dt="2024-12-02T17:12:56.707" v="10483" actId="478"/>
          <ac:spMkLst>
            <pc:docMk/>
            <pc:sldMk cId="1456832102" sldId="472"/>
            <ac:spMk id="6" creationId="{EA3335B1-5AE6-D9FB-1CC3-7A07E3EAAF2D}"/>
          </ac:spMkLst>
        </pc:spChg>
        <pc:picChg chg="add del mod modCrop">
          <ac:chgData name="신주용" userId="6564ea98-62ab-4aab-8b8b-1a037796269d" providerId="ADAL" clId="{BE8AF3ED-D270-499A-8264-E1290FE066AC}" dt="2024-12-02T17:13:32.525" v="10512" actId="12789"/>
          <ac:picMkLst>
            <pc:docMk/>
            <pc:sldMk cId="1456832102" sldId="472"/>
            <ac:picMk id="7" creationId="{652B3910-F18E-3A7F-ACF6-DA823A8F0658}"/>
          </ac:picMkLst>
        </pc:picChg>
      </pc:sldChg>
      <pc:sldChg chg="modSp add del mod">
        <pc:chgData name="신주용" userId="6564ea98-62ab-4aab-8b8b-1a037796269d" providerId="ADAL" clId="{BE8AF3ED-D270-499A-8264-E1290FE066AC}" dt="2024-12-02T17:47:45.979" v="10730" actId="47"/>
        <pc:sldMkLst>
          <pc:docMk/>
          <pc:sldMk cId="3529751786" sldId="473"/>
        </pc:sldMkLst>
        <pc:spChg chg="mod">
          <ac:chgData name="신주용" userId="6564ea98-62ab-4aab-8b8b-1a037796269d" providerId="ADAL" clId="{BE8AF3ED-D270-499A-8264-E1290FE066AC}" dt="2024-12-02T17:40:08.976" v="10679" actId="14100"/>
          <ac:spMkLst>
            <pc:docMk/>
            <pc:sldMk cId="3529751786" sldId="473"/>
            <ac:spMk id="3" creationId="{6121495C-67FA-1452-E317-97DFCE6D3D6B}"/>
          </ac:spMkLst>
        </pc:spChg>
      </pc:sldChg>
    </pc:docChg>
  </pc:docChgLst>
  <pc:docChgLst>
    <pc:chgData name="신주용" userId="6564ea98-62ab-4aab-8b8b-1a037796269d" providerId="ADAL" clId="{C1A4E276-807E-4ED0-BAED-90BC56C3174A}"/>
    <pc:docChg chg="undo redo custSel addSld delSld modSld sldOrd modMainMaster addSection delSection modSection">
      <pc:chgData name="신주용" userId="6564ea98-62ab-4aab-8b8b-1a037796269d" providerId="ADAL" clId="{C1A4E276-807E-4ED0-BAED-90BC56C3174A}" dt="2024-10-09T17:13:15.756" v="39990" actId="1035"/>
      <pc:docMkLst>
        <pc:docMk/>
      </pc:docMkLst>
      <pc:sldChg chg="addSp delSp modSp mod">
        <pc:chgData name="신주용" userId="6564ea98-62ab-4aab-8b8b-1a037796269d" providerId="ADAL" clId="{C1A4E276-807E-4ED0-BAED-90BC56C3174A}" dt="2024-10-09T15:19:11.130" v="33775"/>
        <pc:sldMkLst>
          <pc:docMk/>
          <pc:sldMk cId="4145178339" sldId="265"/>
        </pc:sldMkLst>
        <pc:spChg chg="mod">
          <ac:chgData name="신주용" userId="6564ea98-62ab-4aab-8b8b-1a037796269d" providerId="ADAL" clId="{C1A4E276-807E-4ED0-BAED-90BC56C3174A}" dt="2024-10-09T15:19:11.130" v="33775"/>
          <ac:spMkLst>
            <pc:docMk/>
            <pc:sldMk cId="4145178339" sldId="265"/>
            <ac:spMk id="2" creationId="{9789C6DC-F18B-2B94-FB00-74E3A519F5F0}"/>
          </ac:spMkLst>
        </pc:spChg>
        <pc:spChg chg="mod">
          <ac:chgData name="신주용" userId="6564ea98-62ab-4aab-8b8b-1a037796269d" providerId="ADAL" clId="{C1A4E276-807E-4ED0-BAED-90BC56C3174A}" dt="2024-10-09T15:15:10.307" v="33739" actId="20577"/>
          <ac:spMkLst>
            <pc:docMk/>
            <pc:sldMk cId="4145178339" sldId="265"/>
            <ac:spMk id="3" creationId="{FD6788F7-FD7A-2AC7-BBC4-14C7CFC2755D}"/>
          </ac:spMkLst>
        </pc:spChg>
        <pc:spChg chg="add">
          <ac:chgData name="신주용" userId="6564ea98-62ab-4aab-8b8b-1a037796269d" providerId="ADAL" clId="{C1A4E276-807E-4ED0-BAED-90BC56C3174A}" dt="2024-10-04T17:11:40.772" v="8782"/>
          <ac:spMkLst>
            <pc:docMk/>
            <pc:sldMk cId="4145178339" sldId="265"/>
            <ac:spMk id="4" creationId="{832F9A2A-789E-A4FF-7B7C-6A72C12B3C16}"/>
          </ac:spMkLst>
        </pc:spChg>
        <pc:spChg chg="add">
          <ac:chgData name="신주용" userId="6564ea98-62ab-4aab-8b8b-1a037796269d" providerId="ADAL" clId="{C1A4E276-807E-4ED0-BAED-90BC56C3174A}" dt="2024-10-04T17:11:40.772" v="8782"/>
          <ac:spMkLst>
            <pc:docMk/>
            <pc:sldMk cId="4145178339" sldId="265"/>
            <ac:spMk id="7" creationId="{8612A823-0055-0BC4-0990-FBAEDA83C4D0}"/>
          </ac:spMkLst>
        </pc:spChg>
        <pc:spChg chg="add">
          <ac:chgData name="신주용" userId="6564ea98-62ab-4aab-8b8b-1a037796269d" providerId="ADAL" clId="{C1A4E276-807E-4ED0-BAED-90BC56C3174A}" dt="2024-10-04T17:11:42.080" v="8783"/>
          <ac:spMkLst>
            <pc:docMk/>
            <pc:sldMk cId="4145178339" sldId="265"/>
            <ac:spMk id="9" creationId="{504D72E0-6565-B75C-B497-9904B86D0F9C}"/>
          </ac:spMkLst>
        </pc:spChg>
        <pc:spChg chg="add">
          <ac:chgData name="신주용" userId="6564ea98-62ab-4aab-8b8b-1a037796269d" providerId="ADAL" clId="{C1A4E276-807E-4ED0-BAED-90BC56C3174A}" dt="2024-10-04T17:11:42.080" v="8783"/>
          <ac:spMkLst>
            <pc:docMk/>
            <pc:sldMk cId="4145178339" sldId="265"/>
            <ac:spMk id="10" creationId="{92CD9E67-3DC3-E7B8-B1CB-BEF7A039326C}"/>
          </ac:spMkLst>
        </pc:spChg>
        <pc:spChg chg="add del mod">
          <ac:chgData name="신주용" userId="6564ea98-62ab-4aab-8b8b-1a037796269d" providerId="ADAL" clId="{C1A4E276-807E-4ED0-BAED-90BC56C3174A}" dt="2024-10-06T18:07:06.009" v="14407" actId="478"/>
          <ac:spMkLst>
            <pc:docMk/>
            <pc:sldMk cId="4145178339" sldId="265"/>
            <ac:spMk id="12" creationId="{957EEF0D-DC39-CD60-BE7E-FC5D4FCBC1F2}"/>
          </ac:spMkLst>
        </pc:spChg>
      </pc:sldChg>
      <pc:sldChg chg="addSp delSp modSp del mod modNotesTx">
        <pc:chgData name="신주용" userId="6564ea98-62ab-4aab-8b8b-1a037796269d" providerId="ADAL" clId="{C1A4E276-807E-4ED0-BAED-90BC56C3174A}" dt="2024-10-09T16:35:30.928" v="38222" actId="47"/>
        <pc:sldMkLst>
          <pc:docMk/>
          <pc:sldMk cId="762975599" sldId="278"/>
        </pc:sldMkLst>
        <pc:spChg chg="mod">
          <ac:chgData name="신주용" userId="6564ea98-62ab-4aab-8b8b-1a037796269d" providerId="ADAL" clId="{C1A4E276-807E-4ED0-BAED-90BC56C3174A}" dt="2024-10-09T14:12:18.597" v="31458"/>
          <ac:spMkLst>
            <pc:docMk/>
            <pc:sldMk cId="762975599" sldId="278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4:26:56.175" v="31768" actId="207"/>
          <ac:spMkLst>
            <pc:docMk/>
            <pc:sldMk cId="762975599" sldId="278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762975599" sldId="278"/>
            <ac:spMk id="5" creationId="{F11E7B37-1D5A-D337-3FD5-AD576E865B34}"/>
          </ac:spMkLst>
        </pc:spChg>
        <pc:spChg chg="add mod">
          <ac:chgData name="신주용" userId="6564ea98-62ab-4aab-8b8b-1a037796269d" providerId="ADAL" clId="{C1A4E276-807E-4ED0-BAED-90BC56C3174A}" dt="2024-10-09T13:56:24.545" v="31322"/>
          <ac:spMkLst>
            <pc:docMk/>
            <pc:sldMk cId="762975599" sldId="278"/>
            <ac:spMk id="6" creationId="{52254D7E-6024-DA3A-F283-8D999A9C5B76}"/>
          </ac:spMkLst>
        </pc:spChg>
        <pc:spChg chg="del mod">
          <ac:chgData name="신주용" userId="6564ea98-62ab-4aab-8b8b-1a037796269d" providerId="ADAL" clId="{C1A4E276-807E-4ED0-BAED-90BC56C3174A}" dt="2024-10-06T18:07:16.697" v="14408" actId="478"/>
          <ac:spMkLst>
            <pc:docMk/>
            <pc:sldMk cId="762975599" sldId="278"/>
            <ac:spMk id="8" creationId="{DAB69798-90E6-6566-614B-33D700EBEF2D}"/>
          </ac:spMkLst>
        </pc:spChg>
        <pc:picChg chg="add del mod">
          <ac:chgData name="신주용" userId="6564ea98-62ab-4aab-8b8b-1a037796269d" providerId="ADAL" clId="{C1A4E276-807E-4ED0-BAED-90BC56C3174A}" dt="2024-10-09T14:12:23.097" v="31460" actId="478"/>
          <ac:picMkLst>
            <pc:docMk/>
            <pc:sldMk cId="762975599" sldId="278"/>
            <ac:picMk id="2050" creationId="{493E5C31-87D9-9843-1CBB-A6B341E0C3AD}"/>
          </ac:picMkLst>
        </pc:picChg>
      </pc:sldChg>
      <pc:sldChg chg="addSp delSp modSp mod">
        <pc:chgData name="신주용" userId="6564ea98-62ab-4aab-8b8b-1a037796269d" providerId="ADAL" clId="{C1A4E276-807E-4ED0-BAED-90BC56C3174A}" dt="2024-10-09T15:19:26.984" v="33776"/>
        <pc:sldMkLst>
          <pc:docMk/>
          <pc:sldMk cId="334243707" sldId="279"/>
        </pc:sldMkLst>
        <pc:spChg chg="mod">
          <ac:chgData name="신주용" userId="6564ea98-62ab-4aab-8b8b-1a037796269d" providerId="ADAL" clId="{C1A4E276-807E-4ED0-BAED-90BC56C3174A}" dt="2024-10-02T16:21:52.750" v="324"/>
          <ac:spMkLst>
            <pc:docMk/>
            <pc:sldMk cId="334243707" sldId="279"/>
            <ac:spMk id="2" creationId="{67763F15-B555-CF35-BAF9-6909B3BD5792}"/>
          </ac:spMkLst>
        </pc:spChg>
        <pc:spChg chg="del mod">
          <ac:chgData name="신주용" userId="6564ea98-62ab-4aab-8b8b-1a037796269d" providerId="ADAL" clId="{C1A4E276-807E-4ED0-BAED-90BC56C3174A}" dt="2024-10-02T16:31:48.646" v="1617" actId="21"/>
          <ac:spMkLst>
            <pc:docMk/>
            <pc:sldMk cId="334243707" sldId="279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334243707" sldId="279"/>
            <ac:spMk id="5" creationId="{F11E7B37-1D5A-D337-3FD5-AD576E865B34}"/>
          </ac:spMkLst>
        </pc:spChg>
        <pc:spChg chg="add mod">
          <ac:chgData name="신주용" userId="6564ea98-62ab-4aab-8b8b-1a037796269d" providerId="ADAL" clId="{C1A4E276-807E-4ED0-BAED-90BC56C3174A}" dt="2024-10-02T16:30:39.639" v="1568" actId="164"/>
          <ac:spMkLst>
            <pc:docMk/>
            <pc:sldMk cId="334243707" sldId="279"/>
            <ac:spMk id="6" creationId="{05BAE988-9692-CFD4-E8F2-9C7B2B5BDE54}"/>
          </ac:spMkLst>
        </pc:spChg>
        <pc:spChg chg="mod">
          <ac:chgData name="신주용" userId="6564ea98-62ab-4aab-8b8b-1a037796269d" providerId="ADAL" clId="{C1A4E276-807E-4ED0-BAED-90BC56C3174A}" dt="2024-10-02T16:30:46.323" v="1573"/>
          <ac:spMkLst>
            <pc:docMk/>
            <pc:sldMk cId="334243707" sldId="279"/>
            <ac:spMk id="9" creationId="{E26442FE-D6E1-326E-7EE2-EA21A4AC0421}"/>
          </ac:spMkLst>
        </pc:spChg>
        <pc:spChg chg="mod">
          <ac:chgData name="신주용" userId="6564ea98-62ab-4aab-8b8b-1a037796269d" providerId="ADAL" clId="{C1A4E276-807E-4ED0-BAED-90BC56C3174A}" dt="2024-10-02T16:30:46.323" v="1573"/>
          <ac:spMkLst>
            <pc:docMk/>
            <pc:sldMk cId="334243707" sldId="279"/>
            <ac:spMk id="12" creationId="{D767FCDB-5EFB-96B5-EF75-5604CE8B8060}"/>
          </ac:spMkLst>
        </pc:spChg>
        <pc:spChg chg="mod">
          <ac:chgData name="신주용" userId="6564ea98-62ab-4aab-8b8b-1a037796269d" providerId="ADAL" clId="{C1A4E276-807E-4ED0-BAED-90BC56C3174A}" dt="2024-10-02T16:30:46.323" v="1573"/>
          <ac:spMkLst>
            <pc:docMk/>
            <pc:sldMk cId="334243707" sldId="279"/>
            <ac:spMk id="15" creationId="{77D0A3F2-5E05-8C8D-A64D-6D7033371DB2}"/>
          </ac:spMkLst>
        </pc:spChg>
        <pc:spChg chg="mod">
          <ac:chgData name="신주용" userId="6564ea98-62ab-4aab-8b8b-1a037796269d" providerId="ADAL" clId="{C1A4E276-807E-4ED0-BAED-90BC56C3174A}" dt="2024-10-02T16:30:46.323" v="1573"/>
          <ac:spMkLst>
            <pc:docMk/>
            <pc:sldMk cId="334243707" sldId="279"/>
            <ac:spMk id="16" creationId="{39643D57-5452-EAE7-1411-100867491E7F}"/>
          </ac:spMkLst>
        </pc:spChg>
        <pc:spChg chg="mod">
          <ac:chgData name="신주용" userId="6564ea98-62ab-4aab-8b8b-1a037796269d" providerId="ADAL" clId="{C1A4E276-807E-4ED0-BAED-90BC56C3174A}" dt="2024-10-02T16:30:46.323" v="1573"/>
          <ac:spMkLst>
            <pc:docMk/>
            <pc:sldMk cId="334243707" sldId="279"/>
            <ac:spMk id="18" creationId="{37955944-AA8A-13D8-C3CA-D3104AD69BDE}"/>
          </ac:spMkLst>
        </pc:spChg>
        <pc:spChg chg="mod">
          <ac:chgData name="신주용" userId="6564ea98-62ab-4aab-8b8b-1a037796269d" providerId="ADAL" clId="{C1A4E276-807E-4ED0-BAED-90BC56C3174A}" dt="2024-10-02T13:40:27.469" v="0" actId="1035"/>
          <ac:spMkLst>
            <pc:docMk/>
            <pc:sldMk cId="334243707" sldId="279"/>
            <ac:spMk id="23" creationId="{32A5D65A-04E4-FC80-8CA6-E0ACF42F32A0}"/>
          </ac:spMkLst>
        </pc:spChg>
        <pc:spChg chg="mod">
          <ac:chgData name="신주용" userId="6564ea98-62ab-4aab-8b8b-1a037796269d" providerId="ADAL" clId="{C1A4E276-807E-4ED0-BAED-90BC56C3174A}" dt="2024-10-02T16:30:46.323" v="1573"/>
          <ac:spMkLst>
            <pc:docMk/>
            <pc:sldMk cId="334243707" sldId="279"/>
            <ac:spMk id="25" creationId="{2852FAA9-8B07-E169-68CD-353A6C25A295}"/>
          </ac:spMkLst>
        </pc:spChg>
        <pc:spChg chg="mod">
          <ac:chgData name="신주용" userId="6564ea98-62ab-4aab-8b8b-1a037796269d" providerId="ADAL" clId="{C1A4E276-807E-4ED0-BAED-90BC56C3174A}" dt="2024-10-02T13:40:27.469" v="0" actId="1035"/>
          <ac:spMkLst>
            <pc:docMk/>
            <pc:sldMk cId="334243707" sldId="279"/>
            <ac:spMk id="26" creationId="{4A941ECB-E63E-E5C0-B01C-2CD62CF17EF3}"/>
          </ac:spMkLst>
        </pc:spChg>
        <pc:spChg chg="mod">
          <ac:chgData name="신주용" userId="6564ea98-62ab-4aab-8b8b-1a037796269d" providerId="ADAL" clId="{C1A4E276-807E-4ED0-BAED-90BC56C3174A}" dt="2024-10-02T16:30:46.323" v="1573"/>
          <ac:spMkLst>
            <pc:docMk/>
            <pc:sldMk cId="334243707" sldId="279"/>
            <ac:spMk id="39" creationId="{B6F72418-4181-19F3-26E2-F1FEE7DE2076}"/>
          </ac:spMkLst>
        </pc:spChg>
        <pc:spChg chg="add del mod">
          <ac:chgData name="신주용" userId="6564ea98-62ab-4aab-8b8b-1a037796269d" providerId="ADAL" clId="{C1A4E276-807E-4ED0-BAED-90BC56C3174A}" dt="2024-10-02T16:32:01.997" v="1631" actId="478"/>
          <ac:spMkLst>
            <pc:docMk/>
            <pc:sldMk cId="334243707" sldId="279"/>
            <ac:spMk id="41" creationId="{C1795FD5-1924-2C2F-A77D-50C21CF8E1EC}"/>
          </ac:spMkLst>
        </pc:spChg>
        <pc:spChg chg="add mod">
          <ac:chgData name="신주용" userId="6564ea98-62ab-4aab-8b8b-1a037796269d" providerId="ADAL" clId="{C1A4E276-807E-4ED0-BAED-90BC56C3174A}" dt="2024-10-02T16:31:51.137" v="1624"/>
          <ac:spMkLst>
            <pc:docMk/>
            <pc:sldMk cId="334243707" sldId="279"/>
            <ac:spMk id="42" creationId="{CD769DB6-D9A1-D0FC-16FC-44D9A4F15805}"/>
          </ac:spMkLst>
        </pc:spChg>
        <pc:spChg chg="add mod">
          <ac:chgData name="신주용" userId="6564ea98-62ab-4aab-8b8b-1a037796269d" providerId="ADAL" clId="{C1A4E276-807E-4ED0-BAED-90BC56C3174A}" dt="2024-10-02T16:32:00.667" v="1630" actId="21"/>
          <ac:spMkLst>
            <pc:docMk/>
            <pc:sldMk cId="334243707" sldId="279"/>
            <ac:spMk id="43" creationId="{772365DF-03F7-9487-B00F-B624A9BFEC12}"/>
          </ac:spMkLst>
        </pc:spChg>
        <pc:spChg chg="add mod">
          <ac:chgData name="신주용" userId="6564ea98-62ab-4aab-8b8b-1a037796269d" providerId="ADAL" clId="{C1A4E276-807E-4ED0-BAED-90BC56C3174A}" dt="2024-10-02T16:32:03.046" v="1632"/>
          <ac:spMkLst>
            <pc:docMk/>
            <pc:sldMk cId="334243707" sldId="279"/>
            <ac:spMk id="45" creationId="{1A187227-1006-07B4-CA69-96A77032EAF5}"/>
          </ac:spMkLst>
        </pc:spChg>
        <pc:grpChg chg="add del mod">
          <ac:chgData name="신주용" userId="6564ea98-62ab-4aab-8b8b-1a037796269d" providerId="ADAL" clId="{C1A4E276-807E-4ED0-BAED-90BC56C3174A}" dt="2024-10-02T16:30:46.202" v="1572" actId="478"/>
          <ac:grpSpMkLst>
            <pc:docMk/>
            <pc:sldMk cId="334243707" sldId="279"/>
            <ac:grpSpMk id="7" creationId="{9DE6567A-E0A7-1F26-9861-F2329C25E7E9}"/>
          </ac:grpSpMkLst>
        </pc:grpChg>
        <pc:grpChg chg="mod">
          <ac:chgData name="신주용" userId="6564ea98-62ab-4aab-8b8b-1a037796269d" providerId="ADAL" clId="{C1A4E276-807E-4ED0-BAED-90BC56C3174A}" dt="2024-10-02T16:30:39.639" v="1568" actId="164"/>
          <ac:grpSpMkLst>
            <pc:docMk/>
            <pc:sldMk cId="334243707" sldId="279"/>
            <ac:grpSpMk id="8" creationId="{C32C8C49-4D3E-AB62-4320-A3219658F537}"/>
          </ac:grpSpMkLst>
        </pc:grpChg>
        <pc:grpChg chg="add mod">
          <ac:chgData name="신주용" userId="6564ea98-62ab-4aab-8b8b-1a037796269d" providerId="ADAL" clId="{C1A4E276-807E-4ED0-BAED-90BC56C3174A}" dt="2024-10-02T16:30:46.323" v="1573"/>
          <ac:grpSpMkLst>
            <pc:docMk/>
            <pc:sldMk cId="334243707" sldId="279"/>
            <ac:grpSpMk id="13" creationId="{7A9D8E07-C761-9691-C1BE-5BD938F4404D}"/>
          </ac:grpSpMkLst>
        </pc:grpChg>
        <pc:grpChg chg="mod">
          <ac:chgData name="신주용" userId="6564ea98-62ab-4aab-8b8b-1a037796269d" providerId="ADAL" clId="{C1A4E276-807E-4ED0-BAED-90BC56C3174A}" dt="2024-10-02T16:30:46.323" v="1573"/>
          <ac:grpSpMkLst>
            <pc:docMk/>
            <pc:sldMk cId="334243707" sldId="279"/>
            <ac:grpSpMk id="14" creationId="{0E19774C-6241-7CE8-6102-A052A755B154}"/>
          </ac:grpSpMkLst>
        </pc:grpChg>
        <pc:grpChg chg="mod">
          <ac:chgData name="신주용" userId="6564ea98-62ab-4aab-8b8b-1a037796269d" providerId="ADAL" clId="{C1A4E276-807E-4ED0-BAED-90BC56C3174A}" dt="2024-10-02T16:30:46.323" v="1573"/>
          <ac:grpSpMkLst>
            <pc:docMk/>
            <pc:sldMk cId="334243707" sldId="279"/>
            <ac:grpSpMk id="20" creationId="{D30D4BAF-F061-1519-B46D-486FFE00E6F3}"/>
          </ac:grpSpMkLst>
        </pc:grpChg>
        <pc:grpChg chg="mod">
          <ac:chgData name="신주용" userId="6564ea98-62ab-4aab-8b8b-1a037796269d" providerId="ADAL" clId="{C1A4E276-807E-4ED0-BAED-90BC56C3174A}" dt="2024-10-02T16:30:46.323" v="1573"/>
          <ac:grpSpMkLst>
            <pc:docMk/>
            <pc:sldMk cId="334243707" sldId="279"/>
            <ac:grpSpMk id="21" creationId="{FEC75075-EB54-E282-8C4A-9309FF2E742C}"/>
          </ac:grpSpMkLst>
        </pc:grpChg>
        <pc:grpChg chg="mod">
          <ac:chgData name="신주용" userId="6564ea98-62ab-4aab-8b8b-1a037796269d" providerId="ADAL" clId="{C1A4E276-807E-4ED0-BAED-90BC56C3174A}" dt="2024-10-02T16:30:46.323" v="1573"/>
          <ac:grpSpMkLst>
            <pc:docMk/>
            <pc:sldMk cId="334243707" sldId="279"/>
            <ac:grpSpMk id="22" creationId="{EDA37BC1-2139-EA7C-C755-DF53EC4ED8C5}"/>
          </ac:grpSpMkLst>
        </pc:grpChg>
        <pc:cxnChg chg="mod">
          <ac:chgData name="신주용" userId="6564ea98-62ab-4aab-8b8b-1a037796269d" providerId="ADAL" clId="{C1A4E276-807E-4ED0-BAED-90BC56C3174A}" dt="2024-10-02T16:30:46.323" v="1573"/>
          <ac:cxnSpMkLst>
            <pc:docMk/>
            <pc:sldMk cId="334243707" sldId="279"/>
            <ac:cxnSpMk id="10" creationId="{01992831-D191-461C-8AA4-3D8DDFA6957A}"/>
          </ac:cxnSpMkLst>
        </pc:cxnChg>
        <pc:cxnChg chg="mod">
          <ac:chgData name="신주용" userId="6564ea98-62ab-4aab-8b8b-1a037796269d" providerId="ADAL" clId="{C1A4E276-807E-4ED0-BAED-90BC56C3174A}" dt="2024-10-02T16:30:46.323" v="1573"/>
          <ac:cxnSpMkLst>
            <pc:docMk/>
            <pc:sldMk cId="334243707" sldId="279"/>
            <ac:cxnSpMk id="11" creationId="{7BC35431-6B12-B53A-48DA-89FDA0C7167C}"/>
          </ac:cxnSpMkLst>
        </pc:cxnChg>
        <pc:cxnChg chg="mod">
          <ac:chgData name="신주용" userId="6564ea98-62ab-4aab-8b8b-1a037796269d" providerId="ADAL" clId="{C1A4E276-807E-4ED0-BAED-90BC56C3174A}" dt="2024-10-02T16:30:46.323" v="1573"/>
          <ac:cxnSpMkLst>
            <pc:docMk/>
            <pc:sldMk cId="334243707" sldId="279"/>
            <ac:cxnSpMk id="17" creationId="{B76EBBCB-9B8B-8421-5F4B-36C4C6805F74}"/>
          </ac:cxnSpMkLst>
        </pc:cxnChg>
        <pc:cxnChg chg="mod">
          <ac:chgData name="신주용" userId="6564ea98-62ab-4aab-8b8b-1a037796269d" providerId="ADAL" clId="{C1A4E276-807E-4ED0-BAED-90BC56C3174A}" dt="2024-10-02T16:30:46.323" v="1573"/>
          <ac:cxnSpMkLst>
            <pc:docMk/>
            <pc:sldMk cId="334243707" sldId="279"/>
            <ac:cxnSpMk id="19" creationId="{72112F01-4B7A-65BD-7DF4-384BAD2ABF7F}"/>
          </ac:cxnSpMkLst>
        </pc:cxnChg>
        <pc:cxnChg chg="mod">
          <ac:chgData name="신주용" userId="6564ea98-62ab-4aab-8b8b-1a037796269d" providerId="ADAL" clId="{C1A4E276-807E-4ED0-BAED-90BC56C3174A}" dt="2024-10-02T16:30:46.323" v="1573"/>
          <ac:cxnSpMkLst>
            <pc:docMk/>
            <pc:sldMk cId="334243707" sldId="279"/>
            <ac:cxnSpMk id="38" creationId="{13CE4E53-A5E4-FB4C-77E8-039BBD8CB0E9}"/>
          </ac:cxnSpMkLst>
        </pc:cxnChg>
      </pc:sldChg>
      <pc:sldChg chg="addSp delSp modSp mod">
        <pc:chgData name="신주용" userId="6564ea98-62ab-4aab-8b8b-1a037796269d" providerId="ADAL" clId="{C1A4E276-807E-4ED0-BAED-90BC56C3174A}" dt="2024-10-09T15:19:26.984" v="33776"/>
        <pc:sldMkLst>
          <pc:docMk/>
          <pc:sldMk cId="942959612" sldId="280"/>
        </pc:sldMkLst>
        <pc:spChg chg="mod">
          <ac:chgData name="신주용" userId="6564ea98-62ab-4aab-8b8b-1a037796269d" providerId="ADAL" clId="{C1A4E276-807E-4ED0-BAED-90BC56C3174A}" dt="2024-10-02T16:31:12.904" v="1607"/>
          <ac:spMkLst>
            <pc:docMk/>
            <pc:sldMk cId="942959612" sldId="280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942959612" sldId="280"/>
            <ac:spMk id="5" creationId="{F11E7B37-1D5A-D337-3FD5-AD576E865B34}"/>
          </ac:spMkLst>
        </pc:spChg>
        <pc:spChg chg="add mod">
          <ac:chgData name="신주용" userId="6564ea98-62ab-4aab-8b8b-1a037796269d" providerId="ADAL" clId="{C1A4E276-807E-4ED0-BAED-90BC56C3174A}" dt="2024-10-02T13:40:46.159" v="2"/>
          <ac:spMkLst>
            <pc:docMk/>
            <pc:sldMk cId="942959612" sldId="280"/>
            <ac:spMk id="6" creationId="{ED2249BB-DF68-DB02-A21E-97BF5C45AA9D}"/>
          </ac:spMkLst>
        </pc:spChg>
        <pc:spChg chg="add mod">
          <ac:chgData name="신주용" userId="6564ea98-62ab-4aab-8b8b-1a037796269d" providerId="ADAL" clId="{C1A4E276-807E-4ED0-BAED-90BC56C3174A}" dt="2024-10-02T13:40:46.159" v="2"/>
          <ac:spMkLst>
            <pc:docMk/>
            <pc:sldMk cId="942959612" sldId="280"/>
            <ac:spMk id="7" creationId="{86ACC20A-83B3-05E9-2FF0-5DCDA2E6C230}"/>
          </ac:spMkLst>
        </pc:spChg>
        <pc:spChg chg="add mod">
          <ac:chgData name="신주용" userId="6564ea98-62ab-4aab-8b8b-1a037796269d" providerId="ADAL" clId="{C1A4E276-807E-4ED0-BAED-90BC56C3174A}" dt="2024-10-02T13:41:05.149" v="8" actId="164"/>
          <ac:spMkLst>
            <pc:docMk/>
            <pc:sldMk cId="942959612" sldId="280"/>
            <ac:spMk id="8" creationId="{2B0E357C-62A3-3029-A89B-7DDF669CDD5A}"/>
          </ac:spMkLst>
        </pc:spChg>
        <pc:spChg chg="add mod">
          <ac:chgData name="신주용" userId="6564ea98-62ab-4aab-8b8b-1a037796269d" providerId="ADAL" clId="{C1A4E276-807E-4ED0-BAED-90BC56C3174A}" dt="2024-10-02T13:41:05.149" v="8" actId="164"/>
          <ac:spMkLst>
            <pc:docMk/>
            <pc:sldMk cId="942959612" sldId="280"/>
            <ac:spMk id="9" creationId="{F07662C8-E70C-86A7-E5E2-CFA76A1B5259}"/>
          </ac:spMkLst>
        </pc:spChg>
        <pc:spChg chg="add mod">
          <ac:chgData name="신주용" userId="6564ea98-62ab-4aab-8b8b-1a037796269d" providerId="ADAL" clId="{C1A4E276-807E-4ED0-BAED-90BC56C3174A}" dt="2024-10-02T16:30:31.144" v="1566" actId="164"/>
          <ac:spMkLst>
            <pc:docMk/>
            <pc:sldMk cId="942959612" sldId="280"/>
            <ac:spMk id="11" creationId="{7C8AD42C-9790-041E-9F81-5BA719E13D8C}"/>
          </ac:spMkLst>
        </pc:spChg>
        <pc:spChg chg="mod">
          <ac:chgData name="신주용" userId="6564ea98-62ab-4aab-8b8b-1a037796269d" providerId="ADAL" clId="{C1A4E276-807E-4ED0-BAED-90BC56C3174A}" dt="2024-10-02T16:30:40.555" v="1569"/>
          <ac:spMkLst>
            <pc:docMk/>
            <pc:sldMk cId="942959612" sldId="280"/>
            <ac:spMk id="15" creationId="{77D0A3F2-5E05-8C8D-A64D-6D7033371DB2}"/>
          </ac:spMkLst>
        </pc:spChg>
        <pc:spChg chg="mod">
          <ac:chgData name="신주용" userId="6564ea98-62ab-4aab-8b8b-1a037796269d" providerId="ADAL" clId="{C1A4E276-807E-4ED0-BAED-90BC56C3174A}" dt="2024-10-02T16:30:40.555" v="1569"/>
          <ac:spMkLst>
            <pc:docMk/>
            <pc:sldMk cId="942959612" sldId="280"/>
            <ac:spMk id="16" creationId="{39643D57-5452-EAE7-1411-100867491E7F}"/>
          </ac:spMkLst>
        </pc:spChg>
        <pc:spChg chg="mod">
          <ac:chgData name="신주용" userId="6564ea98-62ab-4aab-8b8b-1a037796269d" providerId="ADAL" clId="{C1A4E276-807E-4ED0-BAED-90BC56C3174A}" dt="2024-10-02T16:30:40.555" v="1569"/>
          <ac:spMkLst>
            <pc:docMk/>
            <pc:sldMk cId="942959612" sldId="280"/>
            <ac:spMk id="18" creationId="{37955944-AA8A-13D8-C3CA-D3104AD69BDE}"/>
          </ac:spMkLst>
        </pc:spChg>
        <pc:spChg chg="mod">
          <ac:chgData name="신주용" userId="6564ea98-62ab-4aab-8b8b-1a037796269d" providerId="ADAL" clId="{C1A4E276-807E-4ED0-BAED-90BC56C3174A}" dt="2024-10-02T16:30:40.555" v="1569"/>
          <ac:spMkLst>
            <pc:docMk/>
            <pc:sldMk cId="942959612" sldId="280"/>
            <ac:spMk id="23" creationId="{E26442FE-D6E1-326E-7EE2-EA21A4AC0421}"/>
          </ac:spMkLst>
        </pc:spChg>
        <pc:spChg chg="mod">
          <ac:chgData name="신주용" userId="6564ea98-62ab-4aab-8b8b-1a037796269d" providerId="ADAL" clId="{C1A4E276-807E-4ED0-BAED-90BC56C3174A}" dt="2024-10-02T16:30:40.555" v="1569"/>
          <ac:spMkLst>
            <pc:docMk/>
            <pc:sldMk cId="942959612" sldId="280"/>
            <ac:spMk id="25" creationId="{2852FAA9-8B07-E169-68CD-353A6C25A295}"/>
          </ac:spMkLst>
        </pc:spChg>
        <pc:spChg chg="mod">
          <ac:chgData name="신주용" userId="6564ea98-62ab-4aab-8b8b-1a037796269d" providerId="ADAL" clId="{C1A4E276-807E-4ED0-BAED-90BC56C3174A}" dt="2024-10-02T16:30:40.555" v="1569"/>
          <ac:spMkLst>
            <pc:docMk/>
            <pc:sldMk cId="942959612" sldId="280"/>
            <ac:spMk id="27" creationId="{D767FCDB-5EFB-96B5-EF75-5604CE8B8060}"/>
          </ac:spMkLst>
        </pc:spChg>
        <pc:spChg chg="mod">
          <ac:chgData name="신주용" userId="6564ea98-62ab-4aab-8b8b-1a037796269d" providerId="ADAL" clId="{C1A4E276-807E-4ED0-BAED-90BC56C3174A}" dt="2024-10-02T16:30:40.555" v="1569"/>
          <ac:spMkLst>
            <pc:docMk/>
            <pc:sldMk cId="942959612" sldId="280"/>
            <ac:spMk id="29" creationId="{B6F72418-4181-19F3-26E2-F1FEE7DE2076}"/>
          </ac:spMkLst>
        </pc:spChg>
        <pc:spChg chg="add mod">
          <ac:chgData name="신주용" userId="6564ea98-62ab-4aab-8b8b-1a037796269d" providerId="ADAL" clId="{C1A4E276-807E-4ED0-BAED-90BC56C3174A}" dt="2024-10-02T16:31:54.174" v="1626"/>
          <ac:spMkLst>
            <pc:docMk/>
            <pc:sldMk cId="942959612" sldId="280"/>
            <ac:spMk id="30" creationId="{44EAE91C-1F92-8980-4982-97321BE19061}"/>
          </ac:spMkLst>
        </pc:spChg>
        <pc:spChg chg="add mod">
          <ac:chgData name="신주용" userId="6564ea98-62ab-4aab-8b8b-1a037796269d" providerId="ADAL" clId="{C1A4E276-807E-4ED0-BAED-90BC56C3174A}" dt="2024-10-02T16:31:55.791" v="1628"/>
          <ac:spMkLst>
            <pc:docMk/>
            <pc:sldMk cId="942959612" sldId="280"/>
            <ac:spMk id="31" creationId="{61B9A8C3-3CD6-0BB4-7E98-DDA2BEC747E0}"/>
          </ac:spMkLst>
        </pc:spChg>
        <pc:spChg chg="mod topLvl">
          <ac:chgData name="신주용" userId="6564ea98-62ab-4aab-8b8b-1a037796269d" providerId="ADAL" clId="{C1A4E276-807E-4ED0-BAED-90BC56C3174A}" dt="2024-10-02T13:41:05.149" v="8" actId="164"/>
          <ac:spMkLst>
            <pc:docMk/>
            <pc:sldMk cId="942959612" sldId="280"/>
            <ac:spMk id="49" creationId="{3E5F611D-7826-ED9C-5AC8-CECE6E0E9BA7}"/>
          </ac:spMkLst>
        </pc:spChg>
        <pc:spChg chg="del">
          <ac:chgData name="신주용" userId="6564ea98-62ab-4aab-8b8b-1a037796269d" providerId="ADAL" clId="{C1A4E276-807E-4ED0-BAED-90BC56C3174A}" dt="2024-10-02T13:40:49.391" v="3" actId="478"/>
          <ac:spMkLst>
            <pc:docMk/>
            <pc:sldMk cId="942959612" sldId="280"/>
            <ac:spMk id="51" creationId="{9BB4BA2B-8CD3-0FF9-C044-6A46D49B9F15}"/>
          </ac:spMkLst>
        </pc:spChg>
        <pc:spChg chg="del">
          <ac:chgData name="신주용" userId="6564ea98-62ab-4aab-8b8b-1a037796269d" providerId="ADAL" clId="{C1A4E276-807E-4ED0-BAED-90BC56C3174A}" dt="2024-10-02T13:40:45.828" v="1" actId="478"/>
          <ac:spMkLst>
            <pc:docMk/>
            <pc:sldMk cId="942959612" sldId="280"/>
            <ac:spMk id="52" creationId="{9037A1E2-2077-87DF-9D85-BEDBB557DA1E}"/>
          </ac:spMkLst>
        </pc:spChg>
        <pc:spChg chg="mod">
          <ac:chgData name="신주용" userId="6564ea98-62ab-4aab-8b8b-1a037796269d" providerId="ADAL" clId="{C1A4E276-807E-4ED0-BAED-90BC56C3174A}" dt="2024-10-02T13:41:01.603" v="7" actId="165"/>
          <ac:spMkLst>
            <pc:docMk/>
            <pc:sldMk cId="942959612" sldId="280"/>
            <ac:spMk id="54" creationId="{3FAAC1E8-A350-2BBA-BC1D-73AEF863ADC1}"/>
          </ac:spMkLst>
        </pc:spChg>
        <pc:spChg chg="mod">
          <ac:chgData name="신주용" userId="6564ea98-62ab-4aab-8b8b-1a037796269d" providerId="ADAL" clId="{C1A4E276-807E-4ED0-BAED-90BC56C3174A}" dt="2024-10-02T13:41:01.603" v="7" actId="165"/>
          <ac:spMkLst>
            <pc:docMk/>
            <pc:sldMk cId="942959612" sldId="280"/>
            <ac:spMk id="56" creationId="{0AEC6041-8530-EC57-2320-F7D976BBA7C2}"/>
          </ac:spMkLst>
        </pc:spChg>
        <pc:spChg chg="mod">
          <ac:chgData name="신주용" userId="6564ea98-62ab-4aab-8b8b-1a037796269d" providerId="ADAL" clId="{C1A4E276-807E-4ED0-BAED-90BC56C3174A}" dt="2024-10-02T13:41:01.603" v="7" actId="165"/>
          <ac:spMkLst>
            <pc:docMk/>
            <pc:sldMk cId="942959612" sldId="280"/>
            <ac:spMk id="76" creationId="{6210068A-3E14-28DA-D27F-308C7254AE27}"/>
          </ac:spMkLst>
        </pc:spChg>
        <pc:spChg chg="mod">
          <ac:chgData name="신주용" userId="6564ea98-62ab-4aab-8b8b-1a037796269d" providerId="ADAL" clId="{C1A4E276-807E-4ED0-BAED-90BC56C3174A}" dt="2024-10-02T13:41:01.603" v="7" actId="165"/>
          <ac:spMkLst>
            <pc:docMk/>
            <pc:sldMk cId="942959612" sldId="280"/>
            <ac:spMk id="78" creationId="{53DC1C6F-482C-0F92-398C-620722A7A28D}"/>
          </ac:spMkLst>
        </pc:spChg>
        <pc:grpChg chg="add mod">
          <ac:chgData name="신주용" userId="6564ea98-62ab-4aab-8b8b-1a037796269d" providerId="ADAL" clId="{C1A4E276-807E-4ED0-BAED-90BC56C3174A}" dt="2024-10-02T16:30:31.144" v="1566" actId="164"/>
          <ac:grpSpMkLst>
            <pc:docMk/>
            <pc:sldMk cId="942959612" sldId="280"/>
            <ac:grpSpMk id="10" creationId="{69EF04F9-A3E5-4F70-990D-10E24016D3B5}"/>
          </ac:grpSpMkLst>
        </pc:grpChg>
        <pc:grpChg chg="add mod">
          <ac:chgData name="신주용" userId="6564ea98-62ab-4aab-8b8b-1a037796269d" providerId="ADAL" clId="{C1A4E276-807E-4ED0-BAED-90BC56C3174A}" dt="2024-10-03T16:31:54.824" v="2023" actId="1076"/>
          <ac:grpSpMkLst>
            <pc:docMk/>
            <pc:sldMk cId="942959612" sldId="280"/>
            <ac:grpSpMk id="12" creationId="{4718FED3-70BB-780B-B024-2645E2E711A2}"/>
          </ac:grpSpMkLst>
        </pc:grpChg>
        <pc:grpChg chg="add del mod">
          <ac:chgData name="신주용" userId="6564ea98-62ab-4aab-8b8b-1a037796269d" providerId="ADAL" clId="{C1A4E276-807E-4ED0-BAED-90BC56C3174A}" dt="2024-10-02T16:30:44.095" v="1571" actId="21"/>
          <ac:grpSpMkLst>
            <pc:docMk/>
            <pc:sldMk cId="942959612" sldId="280"/>
            <ac:grpSpMk id="13" creationId="{7A9D8E07-C761-9691-C1BE-5BD938F4404D}"/>
          </ac:grpSpMkLst>
        </pc:grpChg>
        <pc:grpChg chg="mod">
          <ac:chgData name="신주용" userId="6564ea98-62ab-4aab-8b8b-1a037796269d" providerId="ADAL" clId="{C1A4E276-807E-4ED0-BAED-90BC56C3174A}" dt="2024-10-02T16:30:40.555" v="1569"/>
          <ac:grpSpMkLst>
            <pc:docMk/>
            <pc:sldMk cId="942959612" sldId="280"/>
            <ac:grpSpMk id="14" creationId="{0E19774C-6241-7CE8-6102-A052A755B154}"/>
          </ac:grpSpMkLst>
        </pc:grpChg>
        <pc:grpChg chg="mod">
          <ac:chgData name="신주용" userId="6564ea98-62ab-4aab-8b8b-1a037796269d" providerId="ADAL" clId="{C1A4E276-807E-4ED0-BAED-90BC56C3174A}" dt="2024-10-02T16:30:40.555" v="1569"/>
          <ac:grpSpMkLst>
            <pc:docMk/>
            <pc:sldMk cId="942959612" sldId="280"/>
            <ac:grpSpMk id="20" creationId="{D30D4BAF-F061-1519-B46D-486FFE00E6F3}"/>
          </ac:grpSpMkLst>
        </pc:grpChg>
        <pc:grpChg chg="mod">
          <ac:chgData name="신주용" userId="6564ea98-62ab-4aab-8b8b-1a037796269d" providerId="ADAL" clId="{C1A4E276-807E-4ED0-BAED-90BC56C3174A}" dt="2024-10-02T16:30:40.555" v="1569"/>
          <ac:grpSpMkLst>
            <pc:docMk/>
            <pc:sldMk cId="942959612" sldId="280"/>
            <ac:grpSpMk id="21" creationId="{FEC75075-EB54-E282-8C4A-9309FF2E742C}"/>
          </ac:grpSpMkLst>
        </pc:grpChg>
        <pc:grpChg chg="mod">
          <ac:chgData name="신주용" userId="6564ea98-62ab-4aab-8b8b-1a037796269d" providerId="ADAL" clId="{C1A4E276-807E-4ED0-BAED-90BC56C3174A}" dt="2024-10-02T16:30:40.555" v="1569"/>
          <ac:grpSpMkLst>
            <pc:docMk/>
            <pc:sldMk cId="942959612" sldId="280"/>
            <ac:grpSpMk id="22" creationId="{EDA37BC1-2139-EA7C-C755-DF53EC4ED8C5}"/>
          </ac:grpSpMkLst>
        </pc:grpChg>
        <pc:grpChg chg="mod topLvl">
          <ac:chgData name="신주용" userId="6564ea98-62ab-4aab-8b8b-1a037796269d" providerId="ADAL" clId="{C1A4E276-807E-4ED0-BAED-90BC56C3174A}" dt="2024-10-02T13:41:05.149" v="8" actId="164"/>
          <ac:grpSpMkLst>
            <pc:docMk/>
            <pc:sldMk cId="942959612" sldId="280"/>
            <ac:grpSpMk id="46" creationId="{0D62D071-7354-1E24-9F63-F2B477E3BD23}"/>
          </ac:grpSpMkLst>
        </pc:grpChg>
        <pc:grpChg chg="mod topLvl">
          <ac:chgData name="신주용" userId="6564ea98-62ab-4aab-8b8b-1a037796269d" providerId="ADAL" clId="{C1A4E276-807E-4ED0-BAED-90BC56C3174A}" dt="2024-10-02T13:41:05.149" v="8" actId="164"/>
          <ac:grpSpMkLst>
            <pc:docMk/>
            <pc:sldMk cId="942959612" sldId="280"/>
            <ac:grpSpMk id="47" creationId="{65CD1BBD-5D49-54F3-AF22-1D7D7CCF0041}"/>
          </ac:grpSpMkLst>
        </pc:grpChg>
        <pc:grpChg chg="mod topLvl">
          <ac:chgData name="신주용" userId="6564ea98-62ab-4aab-8b8b-1a037796269d" providerId="ADAL" clId="{C1A4E276-807E-4ED0-BAED-90BC56C3174A}" dt="2024-10-02T13:41:05.149" v="8" actId="164"/>
          <ac:grpSpMkLst>
            <pc:docMk/>
            <pc:sldMk cId="942959612" sldId="280"/>
            <ac:grpSpMk id="48" creationId="{D822EC75-AA99-C562-87E9-7DBEACBDC5EB}"/>
          </ac:grpSpMkLst>
        </pc:grpChg>
        <pc:grpChg chg="mod topLvl">
          <ac:chgData name="신주용" userId="6564ea98-62ab-4aab-8b8b-1a037796269d" providerId="ADAL" clId="{C1A4E276-807E-4ED0-BAED-90BC56C3174A}" dt="2024-10-02T13:41:05.149" v="8" actId="164"/>
          <ac:grpSpMkLst>
            <pc:docMk/>
            <pc:sldMk cId="942959612" sldId="280"/>
            <ac:grpSpMk id="50" creationId="{F6AC69E3-D44E-D936-1D07-96AFDE11F689}"/>
          </ac:grpSpMkLst>
        </pc:grpChg>
        <pc:grpChg chg="del">
          <ac:chgData name="신주용" userId="6564ea98-62ab-4aab-8b8b-1a037796269d" providerId="ADAL" clId="{C1A4E276-807E-4ED0-BAED-90BC56C3174A}" dt="2024-10-02T13:41:01.603" v="7" actId="165"/>
          <ac:grpSpMkLst>
            <pc:docMk/>
            <pc:sldMk cId="942959612" sldId="280"/>
            <ac:grpSpMk id="81" creationId="{05372A20-C039-6EB2-F615-4D18350AB003}"/>
          </ac:grpSpMkLst>
        </pc:grpChg>
        <pc:cxnChg chg="mod">
          <ac:chgData name="신주용" userId="6564ea98-62ab-4aab-8b8b-1a037796269d" providerId="ADAL" clId="{C1A4E276-807E-4ED0-BAED-90BC56C3174A}" dt="2024-10-02T16:30:40.555" v="1569"/>
          <ac:cxnSpMkLst>
            <pc:docMk/>
            <pc:sldMk cId="942959612" sldId="280"/>
            <ac:cxnSpMk id="17" creationId="{B76EBBCB-9B8B-8421-5F4B-36C4C6805F74}"/>
          </ac:cxnSpMkLst>
        </pc:cxnChg>
        <pc:cxnChg chg="mod">
          <ac:chgData name="신주용" userId="6564ea98-62ab-4aab-8b8b-1a037796269d" providerId="ADAL" clId="{C1A4E276-807E-4ED0-BAED-90BC56C3174A}" dt="2024-10-02T16:30:40.555" v="1569"/>
          <ac:cxnSpMkLst>
            <pc:docMk/>
            <pc:sldMk cId="942959612" sldId="280"/>
            <ac:cxnSpMk id="19" creationId="{72112F01-4B7A-65BD-7DF4-384BAD2ABF7F}"/>
          </ac:cxnSpMkLst>
        </pc:cxnChg>
        <pc:cxnChg chg="mod">
          <ac:chgData name="신주용" userId="6564ea98-62ab-4aab-8b8b-1a037796269d" providerId="ADAL" clId="{C1A4E276-807E-4ED0-BAED-90BC56C3174A}" dt="2024-10-02T16:30:40.555" v="1569"/>
          <ac:cxnSpMkLst>
            <pc:docMk/>
            <pc:sldMk cId="942959612" sldId="280"/>
            <ac:cxnSpMk id="24" creationId="{01992831-D191-461C-8AA4-3D8DDFA6957A}"/>
          </ac:cxnSpMkLst>
        </pc:cxnChg>
        <pc:cxnChg chg="mod">
          <ac:chgData name="신주용" userId="6564ea98-62ab-4aab-8b8b-1a037796269d" providerId="ADAL" clId="{C1A4E276-807E-4ED0-BAED-90BC56C3174A}" dt="2024-10-02T16:30:40.555" v="1569"/>
          <ac:cxnSpMkLst>
            <pc:docMk/>
            <pc:sldMk cId="942959612" sldId="280"/>
            <ac:cxnSpMk id="26" creationId="{7BC35431-6B12-B53A-48DA-89FDA0C7167C}"/>
          </ac:cxnSpMkLst>
        </pc:cxnChg>
        <pc:cxnChg chg="mod">
          <ac:chgData name="신주용" userId="6564ea98-62ab-4aab-8b8b-1a037796269d" providerId="ADAL" clId="{C1A4E276-807E-4ED0-BAED-90BC56C3174A}" dt="2024-10-02T16:30:40.555" v="1569"/>
          <ac:cxnSpMkLst>
            <pc:docMk/>
            <pc:sldMk cId="942959612" sldId="280"/>
            <ac:cxnSpMk id="28" creationId="{13CE4E53-A5E4-FB4C-77E8-039BBD8CB0E9}"/>
          </ac:cxnSpMkLst>
        </pc:cxnChg>
        <pc:cxnChg chg="mod topLvl">
          <ac:chgData name="신주용" userId="6564ea98-62ab-4aab-8b8b-1a037796269d" providerId="ADAL" clId="{C1A4E276-807E-4ED0-BAED-90BC56C3174A}" dt="2024-10-02T13:41:05.149" v="8" actId="164"/>
          <ac:cxnSpMkLst>
            <pc:docMk/>
            <pc:sldMk cId="942959612" sldId="280"/>
            <ac:cxnSpMk id="44" creationId="{879B449E-02D5-A006-8F4B-19DC60CB1BF1}"/>
          </ac:cxnSpMkLst>
        </pc:cxnChg>
        <pc:cxnChg chg="mod topLvl">
          <ac:chgData name="신주용" userId="6564ea98-62ab-4aab-8b8b-1a037796269d" providerId="ADAL" clId="{C1A4E276-807E-4ED0-BAED-90BC56C3174A}" dt="2024-10-02T13:41:05.149" v="8" actId="164"/>
          <ac:cxnSpMkLst>
            <pc:docMk/>
            <pc:sldMk cId="942959612" sldId="280"/>
            <ac:cxnSpMk id="45" creationId="{0C32566C-3627-7C52-0101-9470FFF827B5}"/>
          </ac:cxnSpMkLst>
        </pc:cxnChg>
        <pc:cxnChg chg="mod">
          <ac:chgData name="신주용" userId="6564ea98-62ab-4aab-8b8b-1a037796269d" providerId="ADAL" clId="{C1A4E276-807E-4ED0-BAED-90BC56C3174A}" dt="2024-10-02T13:41:01.603" v="7" actId="165"/>
          <ac:cxnSpMkLst>
            <pc:docMk/>
            <pc:sldMk cId="942959612" sldId="280"/>
            <ac:cxnSpMk id="53" creationId="{CAA4BD7F-096F-D65C-2646-25114B29D817}"/>
          </ac:cxnSpMkLst>
        </pc:cxnChg>
        <pc:cxnChg chg="mod">
          <ac:chgData name="신주용" userId="6564ea98-62ab-4aab-8b8b-1a037796269d" providerId="ADAL" clId="{C1A4E276-807E-4ED0-BAED-90BC56C3174A}" dt="2024-10-02T13:41:01.603" v="7" actId="165"/>
          <ac:cxnSpMkLst>
            <pc:docMk/>
            <pc:sldMk cId="942959612" sldId="280"/>
            <ac:cxnSpMk id="55" creationId="{E9155255-9758-39D6-C5EC-4813A09AA807}"/>
          </ac:cxnSpMkLst>
        </pc:cxnChg>
        <pc:cxnChg chg="mod">
          <ac:chgData name="신주용" userId="6564ea98-62ab-4aab-8b8b-1a037796269d" providerId="ADAL" clId="{C1A4E276-807E-4ED0-BAED-90BC56C3174A}" dt="2024-10-02T13:41:01.603" v="7" actId="165"/>
          <ac:cxnSpMkLst>
            <pc:docMk/>
            <pc:sldMk cId="942959612" sldId="280"/>
            <ac:cxnSpMk id="75" creationId="{3C167598-0912-628F-29AF-6FF715FD2147}"/>
          </ac:cxnSpMkLst>
        </pc:cxnChg>
        <pc:cxnChg chg="mod">
          <ac:chgData name="신주용" userId="6564ea98-62ab-4aab-8b8b-1a037796269d" providerId="ADAL" clId="{C1A4E276-807E-4ED0-BAED-90BC56C3174A}" dt="2024-10-02T13:41:01.603" v="7" actId="165"/>
          <ac:cxnSpMkLst>
            <pc:docMk/>
            <pc:sldMk cId="942959612" sldId="280"/>
            <ac:cxnSpMk id="77" creationId="{6D6E33B4-9690-572D-A4CD-1EB80C7EF0B6}"/>
          </ac:cxnSpMkLst>
        </pc:cxnChg>
      </pc:sldChg>
      <pc:sldChg chg="addSp delSp modSp mod modNotesTx">
        <pc:chgData name="신주용" userId="6564ea98-62ab-4aab-8b8b-1a037796269d" providerId="ADAL" clId="{C1A4E276-807E-4ED0-BAED-90BC56C3174A}" dt="2024-10-09T17:11:47.855" v="39976" actId="20577"/>
        <pc:sldMkLst>
          <pc:docMk/>
          <pc:sldMk cId="3594112347" sldId="281"/>
        </pc:sldMkLst>
        <pc:spChg chg="mod">
          <ac:chgData name="신주용" userId="6564ea98-62ab-4aab-8b8b-1a037796269d" providerId="ADAL" clId="{C1A4E276-807E-4ED0-BAED-90BC56C3174A}" dt="2024-10-06T19:54:38.267" v="19444"/>
          <ac:spMkLst>
            <pc:docMk/>
            <pc:sldMk cId="3594112347" sldId="281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7:11:47.855" v="39976" actId="20577"/>
          <ac:spMkLst>
            <pc:docMk/>
            <pc:sldMk cId="3594112347" sldId="281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3594112347" sldId="281"/>
            <ac:spMk id="5" creationId="{F11E7B37-1D5A-D337-3FD5-AD576E865B34}"/>
          </ac:spMkLst>
        </pc:spChg>
        <pc:spChg chg="add">
          <ac:chgData name="신주용" userId="6564ea98-62ab-4aab-8b8b-1a037796269d" providerId="ADAL" clId="{C1A4E276-807E-4ED0-BAED-90BC56C3174A}" dt="2024-10-06T18:22:44.520" v="15043"/>
          <ac:spMkLst>
            <pc:docMk/>
            <pc:sldMk cId="3594112347" sldId="281"/>
            <ac:spMk id="6" creationId="{DEF4541C-E90F-B6CD-433F-49CEFC5B684F}"/>
          </ac:spMkLst>
        </pc:spChg>
        <pc:spChg chg="add del mod">
          <ac:chgData name="신주용" userId="6564ea98-62ab-4aab-8b8b-1a037796269d" providerId="ADAL" clId="{C1A4E276-807E-4ED0-BAED-90BC56C3174A}" dt="2024-10-06T18:22:52.678" v="15046" actId="478"/>
          <ac:spMkLst>
            <pc:docMk/>
            <pc:sldMk cId="3594112347" sldId="281"/>
            <ac:spMk id="7" creationId="{ECE850A4-A72E-6401-6862-FAF7844790B2}"/>
          </ac:spMkLst>
        </pc:spChg>
      </pc:sldChg>
      <pc:sldChg chg="addSp delSp modSp mod">
        <pc:chgData name="신주용" userId="6564ea98-62ab-4aab-8b8b-1a037796269d" providerId="ADAL" clId="{C1A4E276-807E-4ED0-BAED-90BC56C3174A}" dt="2024-10-09T16:41:03.969" v="38460" actId="20577"/>
        <pc:sldMkLst>
          <pc:docMk/>
          <pc:sldMk cId="2917569860" sldId="282"/>
        </pc:sldMkLst>
        <pc:spChg chg="mod">
          <ac:chgData name="신주용" userId="6564ea98-62ab-4aab-8b8b-1a037796269d" providerId="ADAL" clId="{C1A4E276-807E-4ED0-BAED-90BC56C3174A}" dt="2024-10-09T14:52:41.954" v="33628" actId="1076"/>
          <ac:spMkLst>
            <pc:docMk/>
            <pc:sldMk cId="2917569860" sldId="282"/>
            <ac:spMk id="2" creationId="{67763F15-B555-CF35-BAF9-6909B3BD5792}"/>
          </ac:spMkLst>
        </pc:spChg>
        <pc:spChg chg="add del mod">
          <ac:chgData name="신주용" userId="6564ea98-62ab-4aab-8b8b-1a037796269d" providerId="ADAL" clId="{C1A4E276-807E-4ED0-BAED-90BC56C3174A}" dt="2024-10-02T16:32:17.053" v="1637" actId="478"/>
          <ac:spMkLst>
            <pc:docMk/>
            <pc:sldMk cId="2917569860" sldId="282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2917569860" sldId="282"/>
            <ac:spMk id="5" creationId="{F11E7B37-1D5A-D337-3FD5-AD576E865B34}"/>
          </ac:spMkLst>
        </pc:spChg>
        <pc:spChg chg="add del mod">
          <ac:chgData name="신주용" userId="6564ea98-62ab-4aab-8b8b-1a037796269d" providerId="ADAL" clId="{C1A4E276-807E-4ED0-BAED-90BC56C3174A}" dt="2024-10-09T14:51:20.546" v="33516" actId="478"/>
          <ac:spMkLst>
            <pc:docMk/>
            <pc:sldMk cId="2917569860" sldId="282"/>
            <ac:spMk id="27" creationId="{D4FC906F-8B93-D328-9AA5-C333DB71A37B}"/>
          </ac:spMkLst>
        </pc:spChg>
        <pc:spChg chg="add del">
          <ac:chgData name="신주용" userId="6564ea98-62ab-4aab-8b8b-1a037796269d" providerId="ADAL" clId="{C1A4E276-807E-4ED0-BAED-90BC56C3174A}" dt="2024-10-03T16:31:52.011" v="2021" actId="478"/>
          <ac:spMkLst>
            <pc:docMk/>
            <pc:sldMk cId="2917569860" sldId="282"/>
            <ac:spMk id="28" creationId="{7213F2E6-61D2-BF95-97A1-28B04D4D1BD6}"/>
          </ac:spMkLst>
        </pc:spChg>
        <pc:spChg chg="add mod">
          <ac:chgData name="신주용" userId="6564ea98-62ab-4aab-8b8b-1a037796269d" providerId="ADAL" clId="{C1A4E276-807E-4ED0-BAED-90BC56C3174A}" dt="2024-10-09T14:54:25.402" v="33705" actId="1036"/>
          <ac:spMkLst>
            <pc:docMk/>
            <pc:sldMk cId="2917569860" sldId="282"/>
            <ac:spMk id="29" creationId="{AE90D649-9163-0712-9969-89AE916DEA3D}"/>
          </ac:spMkLst>
        </pc:spChg>
        <pc:spChg chg="mod">
          <ac:chgData name="신주용" userId="6564ea98-62ab-4aab-8b8b-1a037796269d" providerId="ADAL" clId="{C1A4E276-807E-4ED0-BAED-90BC56C3174A}" dt="2024-10-09T14:54:37.867" v="33707"/>
          <ac:spMkLst>
            <pc:docMk/>
            <pc:sldMk cId="2917569860" sldId="282"/>
            <ac:spMk id="30" creationId="{016A2B2F-B7FB-3195-1CED-C6799DC87D19}"/>
          </ac:spMkLst>
        </pc:spChg>
        <pc:spChg chg="mod">
          <ac:chgData name="신주용" userId="6564ea98-62ab-4aab-8b8b-1a037796269d" providerId="ADAL" clId="{C1A4E276-807E-4ED0-BAED-90BC56C3174A}" dt="2024-10-09T14:54:37.867" v="33707"/>
          <ac:spMkLst>
            <pc:docMk/>
            <pc:sldMk cId="2917569860" sldId="282"/>
            <ac:spMk id="31" creationId="{CEC7C7D2-4B2A-09E6-605C-3CBBE078F167}"/>
          </ac:spMkLst>
        </pc:spChg>
        <pc:spChg chg="mod">
          <ac:chgData name="신주용" userId="6564ea98-62ab-4aab-8b8b-1a037796269d" providerId="ADAL" clId="{C1A4E276-807E-4ED0-BAED-90BC56C3174A}" dt="2024-10-09T14:54:37.867" v="33707"/>
          <ac:spMkLst>
            <pc:docMk/>
            <pc:sldMk cId="2917569860" sldId="282"/>
            <ac:spMk id="32" creationId="{51F927CC-570D-82AE-978A-CB2630C5D30E}"/>
          </ac:spMkLst>
        </pc:spChg>
        <pc:spChg chg="mod">
          <ac:chgData name="신주용" userId="6564ea98-62ab-4aab-8b8b-1a037796269d" providerId="ADAL" clId="{C1A4E276-807E-4ED0-BAED-90BC56C3174A}" dt="2024-10-09T14:54:37.867" v="33707"/>
          <ac:spMkLst>
            <pc:docMk/>
            <pc:sldMk cId="2917569860" sldId="282"/>
            <ac:spMk id="36" creationId="{E24C48EE-F2B3-8B0E-9399-B3E1EDCB95F6}"/>
          </ac:spMkLst>
        </pc:spChg>
        <pc:spChg chg="mod">
          <ac:chgData name="신주용" userId="6564ea98-62ab-4aab-8b8b-1a037796269d" providerId="ADAL" clId="{C1A4E276-807E-4ED0-BAED-90BC56C3174A}" dt="2024-10-09T14:54:37.867" v="33707"/>
          <ac:spMkLst>
            <pc:docMk/>
            <pc:sldMk cId="2917569860" sldId="282"/>
            <ac:spMk id="38" creationId="{0B67526C-13A2-2D84-5F96-77AC2A43C5D3}"/>
          </ac:spMkLst>
        </pc:spChg>
        <pc:spChg chg="mod">
          <ac:chgData name="신주용" userId="6564ea98-62ab-4aab-8b8b-1a037796269d" providerId="ADAL" clId="{C1A4E276-807E-4ED0-BAED-90BC56C3174A}" dt="2024-10-09T14:54:37.867" v="33707"/>
          <ac:spMkLst>
            <pc:docMk/>
            <pc:sldMk cId="2917569860" sldId="282"/>
            <ac:spMk id="40" creationId="{B81249D6-6E86-1AE3-5D6F-95220B00367B}"/>
          </ac:spMkLst>
        </pc:spChg>
        <pc:spChg chg="mod">
          <ac:chgData name="신주용" userId="6564ea98-62ab-4aab-8b8b-1a037796269d" providerId="ADAL" clId="{C1A4E276-807E-4ED0-BAED-90BC56C3174A}" dt="2024-10-09T14:54:37.867" v="33707"/>
          <ac:spMkLst>
            <pc:docMk/>
            <pc:sldMk cId="2917569860" sldId="282"/>
            <ac:spMk id="42" creationId="{D4247C8D-2ADF-8892-5081-18D112778364}"/>
          </ac:spMkLst>
        </pc:spChg>
        <pc:spChg chg="mod">
          <ac:chgData name="신주용" userId="6564ea98-62ab-4aab-8b8b-1a037796269d" providerId="ADAL" clId="{C1A4E276-807E-4ED0-BAED-90BC56C3174A}" dt="2024-10-09T14:54:37.867" v="33707"/>
          <ac:spMkLst>
            <pc:docMk/>
            <pc:sldMk cId="2917569860" sldId="282"/>
            <ac:spMk id="44" creationId="{198D5883-8575-A40E-91D5-EAA4B9BF52C7}"/>
          </ac:spMkLst>
        </pc:spChg>
        <pc:spChg chg="mod">
          <ac:chgData name="신주용" userId="6564ea98-62ab-4aab-8b8b-1a037796269d" providerId="ADAL" clId="{C1A4E276-807E-4ED0-BAED-90BC56C3174A}" dt="2024-10-09T14:54:37.867" v="33707"/>
          <ac:spMkLst>
            <pc:docMk/>
            <pc:sldMk cId="2917569860" sldId="282"/>
            <ac:spMk id="46" creationId="{D9D0C44E-80BB-2110-9E1F-B96F17F6FB3E}"/>
          </ac:spMkLst>
        </pc:spChg>
        <pc:spChg chg="mod">
          <ac:chgData name="신주용" userId="6564ea98-62ab-4aab-8b8b-1a037796269d" providerId="ADAL" clId="{C1A4E276-807E-4ED0-BAED-90BC56C3174A}" dt="2024-10-09T14:54:37.867" v="33707"/>
          <ac:spMkLst>
            <pc:docMk/>
            <pc:sldMk cId="2917569860" sldId="282"/>
            <ac:spMk id="48" creationId="{1BD2D144-E107-120D-3938-150E4F3AE87C}"/>
          </ac:spMkLst>
        </pc:spChg>
        <pc:spChg chg="mod">
          <ac:chgData name="신주용" userId="6564ea98-62ab-4aab-8b8b-1a037796269d" providerId="ADAL" clId="{C1A4E276-807E-4ED0-BAED-90BC56C3174A}" dt="2024-10-09T14:54:37.867" v="33707"/>
          <ac:spMkLst>
            <pc:docMk/>
            <pc:sldMk cId="2917569860" sldId="282"/>
            <ac:spMk id="49" creationId="{C38E3057-B42B-EF69-3B54-27506BBCD0A0}"/>
          </ac:spMkLst>
        </pc:spChg>
        <pc:spChg chg="add mod">
          <ac:chgData name="신주용" userId="6564ea98-62ab-4aab-8b8b-1a037796269d" providerId="ADAL" clId="{C1A4E276-807E-4ED0-BAED-90BC56C3174A}" dt="2024-10-09T16:41:03.969" v="38460" actId="20577"/>
          <ac:spMkLst>
            <pc:docMk/>
            <pc:sldMk cId="2917569860" sldId="282"/>
            <ac:spMk id="50" creationId="{D6A6A118-CE8F-1F4E-1E82-ECC7EC1EFEE4}"/>
          </ac:spMkLst>
        </pc:spChg>
        <pc:grpChg chg="add mod">
          <ac:chgData name="신주용" userId="6564ea98-62ab-4aab-8b8b-1a037796269d" providerId="ADAL" clId="{C1A4E276-807E-4ED0-BAED-90BC56C3174A}" dt="2024-10-09T16:40:53.541" v="38386" actId="1036"/>
          <ac:grpSpMkLst>
            <pc:docMk/>
            <pc:sldMk cId="2917569860" sldId="282"/>
            <ac:grpSpMk id="3" creationId="{209DD6E4-977E-CC25-20A2-018E566F9EA5}"/>
          </ac:grpSpMkLst>
        </pc:grpChg>
        <pc:grpChg chg="mod">
          <ac:chgData name="신주용" userId="6564ea98-62ab-4aab-8b8b-1a037796269d" providerId="ADAL" clId="{C1A4E276-807E-4ED0-BAED-90BC56C3174A}" dt="2024-10-09T14:51:26.348" v="33540" actId="164"/>
          <ac:grpSpMkLst>
            <pc:docMk/>
            <pc:sldMk cId="2917569860" sldId="282"/>
            <ac:grpSpMk id="6" creationId="{8E77DF53-60B6-0179-3EC3-C7650DD6E050}"/>
          </ac:grpSpMkLst>
        </pc:grpChg>
        <pc:grpChg chg="add mod">
          <ac:chgData name="신주용" userId="6564ea98-62ab-4aab-8b8b-1a037796269d" providerId="ADAL" clId="{C1A4E276-807E-4ED0-BAED-90BC56C3174A}" dt="2024-10-09T14:54:37.867" v="33707"/>
          <ac:grpSpMkLst>
            <pc:docMk/>
            <pc:sldMk cId="2917569860" sldId="282"/>
            <ac:grpSpMk id="26" creationId="{A96FB003-190A-60BA-A526-B32428E909EB}"/>
          </ac:grpSpMkLst>
        </pc:grpChg>
        <pc:grpChg chg="mod">
          <ac:chgData name="신주용" userId="6564ea98-62ab-4aab-8b8b-1a037796269d" providerId="ADAL" clId="{C1A4E276-807E-4ED0-BAED-90BC56C3174A}" dt="2024-10-09T14:54:37.867" v="33707"/>
          <ac:grpSpMkLst>
            <pc:docMk/>
            <pc:sldMk cId="2917569860" sldId="282"/>
            <ac:grpSpMk id="28" creationId="{E7AE02B7-2BEE-3F27-B485-36809033A1EE}"/>
          </ac:grpSpMkLst>
        </pc:grpChg>
        <pc:cxnChg chg="mod">
          <ac:chgData name="신주용" userId="6564ea98-62ab-4aab-8b8b-1a037796269d" providerId="ADAL" clId="{C1A4E276-807E-4ED0-BAED-90BC56C3174A}" dt="2024-10-09T14:54:37.867" v="33707"/>
          <ac:cxnSpMkLst>
            <pc:docMk/>
            <pc:sldMk cId="2917569860" sldId="282"/>
            <ac:cxnSpMk id="33" creationId="{06B2A2EB-FB79-8A3C-0042-24A995B6C042}"/>
          </ac:cxnSpMkLst>
        </pc:cxnChg>
        <pc:cxnChg chg="mod">
          <ac:chgData name="신주용" userId="6564ea98-62ab-4aab-8b8b-1a037796269d" providerId="ADAL" clId="{C1A4E276-807E-4ED0-BAED-90BC56C3174A}" dt="2024-10-09T14:54:37.867" v="33707"/>
          <ac:cxnSpMkLst>
            <pc:docMk/>
            <pc:sldMk cId="2917569860" sldId="282"/>
            <ac:cxnSpMk id="34" creationId="{DD443EAE-A691-5EC4-8527-89C34569653A}"/>
          </ac:cxnSpMkLst>
        </pc:cxnChg>
        <pc:cxnChg chg="mod">
          <ac:chgData name="신주용" userId="6564ea98-62ab-4aab-8b8b-1a037796269d" providerId="ADAL" clId="{C1A4E276-807E-4ED0-BAED-90BC56C3174A}" dt="2024-10-09T14:54:37.867" v="33707"/>
          <ac:cxnSpMkLst>
            <pc:docMk/>
            <pc:sldMk cId="2917569860" sldId="282"/>
            <ac:cxnSpMk id="35" creationId="{D270FB9F-8A14-76AA-6E80-D98C1E0F085E}"/>
          </ac:cxnSpMkLst>
        </pc:cxnChg>
        <pc:cxnChg chg="mod">
          <ac:chgData name="신주용" userId="6564ea98-62ab-4aab-8b8b-1a037796269d" providerId="ADAL" clId="{C1A4E276-807E-4ED0-BAED-90BC56C3174A}" dt="2024-10-09T14:54:37.867" v="33707"/>
          <ac:cxnSpMkLst>
            <pc:docMk/>
            <pc:sldMk cId="2917569860" sldId="282"/>
            <ac:cxnSpMk id="37" creationId="{BD5F2126-FE33-0E65-C8BE-10183E435072}"/>
          </ac:cxnSpMkLst>
        </pc:cxnChg>
        <pc:cxnChg chg="mod">
          <ac:chgData name="신주용" userId="6564ea98-62ab-4aab-8b8b-1a037796269d" providerId="ADAL" clId="{C1A4E276-807E-4ED0-BAED-90BC56C3174A}" dt="2024-10-09T14:54:37.867" v="33707"/>
          <ac:cxnSpMkLst>
            <pc:docMk/>
            <pc:sldMk cId="2917569860" sldId="282"/>
            <ac:cxnSpMk id="39" creationId="{4C167126-4317-6B6E-3F96-C83FC7DFDEE6}"/>
          </ac:cxnSpMkLst>
        </pc:cxnChg>
        <pc:cxnChg chg="mod">
          <ac:chgData name="신주용" userId="6564ea98-62ab-4aab-8b8b-1a037796269d" providerId="ADAL" clId="{C1A4E276-807E-4ED0-BAED-90BC56C3174A}" dt="2024-10-09T14:54:37.867" v="33707"/>
          <ac:cxnSpMkLst>
            <pc:docMk/>
            <pc:sldMk cId="2917569860" sldId="282"/>
            <ac:cxnSpMk id="41" creationId="{4944BA03-9315-FE23-A73C-7E3387116EB4}"/>
          </ac:cxnSpMkLst>
        </pc:cxnChg>
        <pc:cxnChg chg="mod">
          <ac:chgData name="신주용" userId="6564ea98-62ab-4aab-8b8b-1a037796269d" providerId="ADAL" clId="{C1A4E276-807E-4ED0-BAED-90BC56C3174A}" dt="2024-10-09T14:54:37.867" v="33707"/>
          <ac:cxnSpMkLst>
            <pc:docMk/>
            <pc:sldMk cId="2917569860" sldId="282"/>
            <ac:cxnSpMk id="43" creationId="{F0476C8D-469D-80E5-8380-EC9F100A3074}"/>
          </ac:cxnSpMkLst>
        </pc:cxnChg>
        <pc:cxnChg chg="mod">
          <ac:chgData name="신주용" userId="6564ea98-62ab-4aab-8b8b-1a037796269d" providerId="ADAL" clId="{C1A4E276-807E-4ED0-BAED-90BC56C3174A}" dt="2024-10-09T14:54:37.867" v="33707"/>
          <ac:cxnSpMkLst>
            <pc:docMk/>
            <pc:sldMk cId="2917569860" sldId="282"/>
            <ac:cxnSpMk id="45" creationId="{61BC1185-F653-CEF2-CDC5-47C33A60C36C}"/>
          </ac:cxnSpMkLst>
        </pc:cxnChg>
        <pc:cxnChg chg="mod">
          <ac:chgData name="신주용" userId="6564ea98-62ab-4aab-8b8b-1a037796269d" providerId="ADAL" clId="{C1A4E276-807E-4ED0-BAED-90BC56C3174A}" dt="2024-10-09T14:54:37.867" v="33707"/>
          <ac:cxnSpMkLst>
            <pc:docMk/>
            <pc:sldMk cId="2917569860" sldId="282"/>
            <ac:cxnSpMk id="47" creationId="{200671D5-A938-8CF6-4A84-E6990EA95B69}"/>
          </ac:cxnSpMkLst>
        </pc:cxnChg>
      </pc:sldChg>
      <pc:sldChg chg="addSp delSp modSp mod modNotesTx">
        <pc:chgData name="신주용" userId="6564ea98-62ab-4aab-8b8b-1a037796269d" providerId="ADAL" clId="{C1A4E276-807E-4ED0-BAED-90BC56C3174A}" dt="2024-10-09T16:43:15.386" v="38582" actId="1038"/>
        <pc:sldMkLst>
          <pc:docMk/>
          <pc:sldMk cId="3630197561" sldId="284"/>
        </pc:sldMkLst>
        <pc:spChg chg="mod">
          <ac:chgData name="신주용" userId="6564ea98-62ab-4aab-8b8b-1a037796269d" providerId="ADAL" clId="{C1A4E276-807E-4ED0-BAED-90BC56C3174A}" dt="2024-10-09T14:53:24.285" v="33658" actId="1076"/>
          <ac:spMkLst>
            <pc:docMk/>
            <pc:sldMk cId="3630197561" sldId="284"/>
            <ac:spMk id="2" creationId="{67763F15-B555-CF35-BAF9-6909B3BD5792}"/>
          </ac:spMkLst>
        </pc:spChg>
        <pc:spChg chg="del">
          <ac:chgData name="신주용" userId="6564ea98-62ab-4aab-8b8b-1a037796269d" providerId="ADAL" clId="{C1A4E276-807E-4ED0-BAED-90BC56C3174A}" dt="2024-10-02T16:32:25.113" v="1641" actId="478"/>
          <ac:spMkLst>
            <pc:docMk/>
            <pc:sldMk cId="3630197561" sldId="284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3630197561" sldId="284"/>
            <ac:spMk id="5" creationId="{F11E7B37-1D5A-D337-3FD5-AD576E865B34}"/>
          </ac:spMkLst>
        </pc:spChg>
        <pc:spChg chg="add mod">
          <ac:chgData name="신주용" userId="6564ea98-62ab-4aab-8b8b-1a037796269d" providerId="ADAL" clId="{C1A4E276-807E-4ED0-BAED-90BC56C3174A}" dt="2024-10-09T16:43:08.230" v="38578" actId="6549"/>
          <ac:spMkLst>
            <pc:docMk/>
            <pc:sldMk cId="3630197561" sldId="284"/>
            <ac:spMk id="7" creationId="{53F9FDEF-EBD9-A85E-E545-B47A3FFAB799}"/>
          </ac:spMkLst>
        </pc:spChg>
        <pc:spChg chg="add mod">
          <ac:chgData name="신주용" userId="6564ea98-62ab-4aab-8b8b-1a037796269d" providerId="ADAL" clId="{C1A4E276-807E-4ED0-BAED-90BC56C3174A}" dt="2024-10-03T16:40:08.299" v="2540" actId="1076"/>
          <ac:spMkLst>
            <pc:docMk/>
            <pc:sldMk cId="3630197561" sldId="284"/>
            <ac:spMk id="8" creationId="{5B7C7C96-B46B-F709-1F10-DD78D72B56F3}"/>
          </ac:spMkLst>
        </pc:spChg>
        <pc:spChg chg="mod">
          <ac:chgData name="신주용" userId="6564ea98-62ab-4aab-8b8b-1a037796269d" providerId="ADAL" clId="{C1A4E276-807E-4ED0-BAED-90BC56C3174A}" dt="2024-10-09T14:52:44.386" v="33629"/>
          <ac:spMkLst>
            <pc:docMk/>
            <pc:sldMk cId="3630197561" sldId="284"/>
            <ac:spMk id="8" creationId="{98CA0854-EA59-0685-E56E-F896ED5B4668}"/>
          </ac:spMkLst>
        </pc:spChg>
        <pc:spChg chg="mod">
          <ac:chgData name="신주용" userId="6564ea98-62ab-4aab-8b8b-1a037796269d" providerId="ADAL" clId="{C1A4E276-807E-4ED0-BAED-90BC56C3174A}" dt="2024-10-09T14:52:44.386" v="33629"/>
          <ac:spMkLst>
            <pc:docMk/>
            <pc:sldMk cId="3630197561" sldId="284"/>
            <ac:spMk id="9" creationId="{D4B7B4BD-196B-2D9A-E77E-EA96C09E0709}"/>
          </ac:spMkLst>
        </pc:spChg>
        <pc:spChg chg="mod">
          <ac:chgData name="신주용" userId="6564ea98-62ab-4aab-8b8b-1a037796269d" providerId="ADAL" clId="{C1A4E276-807E-4ED0-BAED-90BC56C3174A}" dt="2024-10-09T14:52:44.386" v="33629"/>
          <ac:spMkLst>
            <pc:docMk/>
            <pc:sldMk cId="3630197561" sldId="284"/>
            <ac:spMk id="10" creationId="{8DA07F30-E8D4-B140-2459-47AC18803E82}"/>
          </ac:spMkLst>
        </pc:spChg>
        <pc:spChg chg="add mod">
          <ac:chgData name="신주용" userId="6564ea98-62ab-4aab-8b8b-1a037796269d" providerId="ADAL" clId="{C1A4E276-807E-4ED0-BAED-90BC56C3174A}" dt="2024-10-03T16:40:08.299" v="2540" actId="1076"/>
          <ac:spMkLst>
            <pc:docMk/>
            <pc:sldMk cId="3630197561" sldId="284"/>
            <ac:spMk id="10" creationId="{DD28325B-5047-2DBC-1B26-BF74F729FD9F}"/>
          </ac:spMkLst>
        </pc:spChg>
        <pc:spChg chg="add mod">
          <ac:chgData name="신주용" userId="6564ea98-62ab-4aab-8b8b-1a037796269d" providerId="ADAL" clId="{C1A4E276-807E-4ED0-BAED-90BC56C3174A}" dt="2024-10-03T16:40:08.299" v="2540" actId="1076"/>
          <ac:spMkLst>
            <pc:docMk/>
            <pc:sldMk cId="3630197561" sldId="284"/>
            <ac:spMk id="14" creationId="{0939CC4C-33C3-AA13-8B3F-986080931078}"/>
          </ac:spMkLst>
        </pc:spChg>
        <pc:spChg chg="mod">
          <ac:chgData name="신주용" userId="6564ea98-62ab-4aab-8b8b-1a037796269d" providerId="ADAL" clId="{C1A4E276-807E-4ED0-BAED-90BC56C3174A}" dt="2024-10-09T14:52:44.386" v="33629"/>
          <ac:spMkLst>
            <pc:docMk/>
            <pc:sldMk cId="3630197561" sldId="284"/>
            <ac:spMk id="14" creationId="{A410F415-AF07-5AF8-6D86-8EEBA23A905E}"/>
          </ac:spMkLst>
        </pc:spChg>
        <pc:spChg chg="add mod">
          <ac:chgData name="신주용" userId="6564ea98-62ab-4aab-8b8b-1a037796269d" providerId="ADAL" clId="{C1A4E276-807E-4ED0-BAED-90BC56C3174A}" dt="2024-10-03T16:40:08.299" v="2540" actId="1076"/>
          <ac:spMkLst>
            <pc:docMk/>
            <pc:sldMk cId="3630197561" sldId="284"/>
            <ac:spMk id="15" creationId="{345B444C-728D-C834-AA60-A3E9D105924A}"/>
          </ac:spMkLst>
        </pc:spChg>
        <pc:spChg chg="mod">
          <ac:chgData name="신주용" userId="6564ea98-62ab-4aab-8b8b-1a037796269d" providerId="ADAL" clId="{C1A4E276-807E-4ED0-BAED-90BC56C3174A}" dt="2024-10-09T14:52:44.386" v="33629"/>
          <ac:spMkLst>
            <pc:docMk/>
            <pc:sldMk cId="3630197561" sldId="284"/>
            <ac:spMk id="16" creationId="{28FD4454-2A3D-DB9C-7504-DB0614F0748A}"/>
          </ac:spMkLst>
        </pc:spChg>
        <pc:spChg chg="add mod">
          <ac:chgData name="신주용" userId="6564ea98-62ab-4aab-8b8b-1a037796269d" providerId="ADAL" clId="{C1A4E276-807E-4ED0-BAED-90BC56C3174A}" dt="2024-10-03T16:40:08.299" v="2540" actId="1076"/>
          <ac:spMkLst>
            <pc:docMk/>
            <pc:sldMk cId="3630197561" sldId="284"/>
            <ac:spMk id="16" creationId="{7BF4E201-EEE3-BD42-965F-0BE1AB2A7F87}"/>
          </ac:spMkLst>
        </pc:spChg>
        <pc:spChg chg="add mod">
          <ac:chgData name="신주용" userId="6564ea98-62ab-4aab-8b8b-1a037796269d" providerId="ADAL" clId="{C1A4E276-807E-4ED0-BAED-90BC56C3174A}" dt="2024-10-03T16:40:08.299" v="2540" actId="1076"/>
          <ac:spMkLst>
            <pc:docMk/>
            <pc:sldMk cId="3630197561" sldId="284"/>
            <ac:spMk id="17" creationId="{E2DB8251-82EC-F616-A28A-511BD1AC9AAE}"/>
          </ac:spMkLst>
        </pc:spChg>
        <pc:spChg chg="mod">
          <ac:chgData name="신주용" userId="6564ea98-62ab-4aab-8b8b-1a037796269d" providerId="ADAL" clId="{C1A4E276-807E-4ED0-BAED-90BC56C3174A}" dt="2024-10-09T14:52:44.386" v="33629"/>
          <ac:spMkLst>
            <pc:docMk/>
            <pc:sldMk cId="3630197561" sldId="284"/>
            <ac:spMk id="18" creationId="{1D5C136F-37EC-0F40-CF38-F13C98E599F4}"/>
          </ac:spMkLst>
        </pc:spChg>
        <pc:spChg chg="add mod">
          <ac:chgData name="신주용" userId="6564ea98-62ab-4aab-8b8b-1a037796269d" providerId="ADAL" clId="{C1A4E276-807E-4ED0-BAED-90BC56C3174A}" dt="2024-10-03T16:40:08.299" v="2540" actId="1076"/>
          <ac:spMkLst>
            <pc:docMk/>
            <pc:sldMk cId="3630197561" sldId="284"/>
            <ac:spMk id="18" creationId="{CB1B1511-B751-50D9-F105-BC4289FC7F82}"/>
          </ac:spMkLst>
        </pc:spChg>
        <pc:spChg chg="mod">
          <ac:chgData name="신주용" userId="6564ea98-62ab-4aab-8b8b-1a037796269d" providerId="ADAL" clId="{C1A4E276-807E-4ED0-BAED-90BC56C3174A}" dt="2024-10-09T14:52:44.386" v="33629"/>
          <ac:spMkLst>
            <pc:docMk/>
            <pc:sldMk cId="3630197561" sldId="284"/>
            <ac:spMk id="20" creationId="{045F02B2-2FFC-C955-A476-DD70B46CE716}"/>
          </ac:spMkLst>
        </pc:spChg>
        <pc:spChg chg="add mod">
          <ac:chgData name="신주용" userId="6564ea98-62ab-4aab-8b8b-1a037796269d" providerId="ADAL" clId="{C1A4E276-807E-4ED0-BAED-90BC56C3174A}" dt="2024-10-03T16:40:08.299" v="2540" actId="1076"/>
          <ac:spMkLst>
            <pc:docMk/>
            <pc:sldMk cId="3630197561" sldId="284"/>
            <ac:spMk id="21" creationId="{762049D5-82FE-CA22-C36A-1FB1DE3C1311}"/>
          </ac:spMkLst>
        </pc:spChg>
        <pc:spChg chg="add mod">
          <ac:chgData name="신주용" userId="6564ea98-62ab-4aab-8b8b-1a037796269d" providerId="ADAL" clId="{C1A4E276-807E-4ED0-BAED-90BC56C3174A}" dt="2024-10-03T16:40:18.045" v="2541"/>
          <ac:spMkLst>
            <pc:docMk/>
            <pc:sldMk cId="3630197561" sldId="284"/>
            <ac:spMk id="22" creationId="{21E33C34-7A80-CC68-5F4A-8E434D5EE9F8}"/>
          </ac:spMkLst>
        </pc:spChg>
        <pc:spChg chg="mod">
          <ac:chgData name="신주용" userId="6564ea98-62ab-4aab-8b8b-1a037796269d" providerId="ADAL" clId="{C1A4E276-807E-4ED0-BAED-90BC56C3174A}" dt="2024-10-09T14:52:44.386" v="33629"/>
          <ac:spMkLst>
            <pc:docMk/>
            <pc:sldMk cId="3630197561" sldId="284"/>
            <ac:spMk id="22" creationId="{A821DDCD-BD95-D350-0CF9-6EFE6A65EA1E}"/>
          </ac:spMkLst>
        </pc:spChg>
        <pc:spChg chg="add mod">
          <ac:chgData name="신주용" userId="6564ea98-62ab-4aab-8b8b-1a037796269d" providerId="ADAL" clId="{C1A4E276-807E-4ED0-BAED-90BC56C3174A}" dt="2024-10-03T16:40:18.045" v="2541"/>
          <ac:spMkLst>
            <pc:docMk/>
            <pc:sldMk cId="3630197561" sldId="284"/>
            <ac:spMk id="24" creationId="{5A7932F3-A0B1-987F-A897-9A83B452528E}"/>
          </ac:spMkLst>
        </pc:spChg>
        <pc:spChg chg="mod">
          <ac:chgData name="신주용" userId="6564ea98-62ab-4aab-8b8b-1a037796269d" providerId="ADAL" clId="{C1A4E276-807E-4ED0-BAED-90BC56C3174A}" dt="2024-10-09T14:52:44.386" v="33629"/>
          <ac:spMkLst>
            <pc:docMk/>
            <pc:sldMk cId="3630197561" sldId="284"/>
            <ac:spMk id="24" creationId="{7B6674A4-FA5A-930B-ED35-B7F179BDB75A}"/>
          </ac:spMkLst>
        </pc:spChg>
        <pc:spChg chg="mod">
          <ac:chgData name="신주용" userId="6564ea98-62ab-4aab-8b8b-1a037796269d" providerId="ADAL" clId="{C1A4E276-807E-4ED0-BAED-90BC56C3174A}" dt="2024-10-09T14:52:44.386" v="33629"/>
          <ac:spMkLst>
            <pc:docMk/>
            <pc:sldMk cId="3630197561" sldId="284"/>
            <ac:spMk id="26" creationId="{8B990FCB-4E00-2D94-1D87-8337D36F045C}"/>
          </ac:spMkLst>
        </pc:spChg>
        <pc:spChg chg="mod">
          <ac:chgData name="신주용" userId="6564ea98-62ab-4aab-8b8b-1a037796269d" providerId="ADAL" clId="{C1A4E276-807E-4ED0-BAED-90BC56C3174A}" dt="2024-10-09T14:52:44.386" v="33629"/>
          <ac:spMkLst>
            <pc:docMk/>
            <pc:sldMk cId="3630197561" sldId="284"/>
            <ac:spMk id="27" creationId="{56B0B49F-76F4-617A-AE5B-B5430264A4F1}"/>
          </ac:spMkLst>
        </pc:spChg>
        <pc:spChg chg="add mod">
          <ac:chgData name="신주용" userId="6564ea98-62ab-4aab-8b8b-1a037796269d" providerId="ADAL" clId="{C1A4E276-807E-4ED0-BAED-90BC56C3174A}" dt="2024-10-03T16:40:18.045" v="2541"/>
          <ac:spMkLst>
            <pc:docMk/>
            <pc:sldMk cId="3630197561" sldId="284"/>
            <ac:spMk id="28" creationId="{D21B8D38-8426-4844-2068-F993404E50CB}"/>
          </ac:spMkLst>
        </pc:spChg>
        <pc:spChg chg="add mod">
          <ac:chgData name="신주용" userId="6564ea98-62ab-4aab-8b8b-1a037796269d" providerId="ADAL" clId="{C1A4E276-807E-4ED0-BAED-90BC56C3174A}" dt="2024-10-03T16:40:18.045" v="2541"/>
          <ac:spMkLst>
            <pc:docMk/>
            <pc:sldMk cId="3630197561" sldId="284"/>
            <ac:spMk id="29" creationId="{D02B16B7-599F-D20F-0878-5CE08DACE396}"/>
          </ac:spMkLst>
        </pc:spChg>
        <pc:spChg chg="add mod">
          <ac:chgData name="신주용" userId="6564ea98-62ab-4aab-8b8b-1a037796269d" providerId="ADAL" clId="{C1A4E276-807E-4ED0-BAED-90BC56C3174A}" dt="2024-10-03T16:40:18.045" v="2541"/>
          <ac:spMkLst>
            <pc:docMk/>
            <pc:sldMk cId="3630197561" sldId="284"/>
            <ac:spMk id="30" creationId="{13C28C15-489E-F498-9B31-088E1FD005DE}"/>
          </ac:spMkLst>
        </pc:spChg>
        <pc:spChg chg="add mod">
          <ac:chgData name="신주용" userId="6564ea98-62ab-4aab-8b8b-1a037796269d" providerId="ADAL" clId="{C1A4E276-807E-4ED0-BAED-90BC56C3174A}" dt="2024-10-03T16:40:18.045" v="2541"/>
          <ac:spMkLst>
            <pc:docMk/>
            <pc:sldMk cId="3630197561" sldId="284"/>
            <ac:spMk id="31" creationId="{B4BC8752-2999-7050-B02E-67059BC0ECA4}"/>
          </ac:spMkLst>
        </pc:spChg>
        <pc:spChg chg="add mod">
          <ac:chgData name="신주용" userId="6564ea98-62ab-4aab-8b8b-1a037796269d" providerId="ADAL" clId="{C1A4E276-807E-4ED0-BAED-90BC56C3174A}" dt="2024-10-03T16:40:18.045" v="2541"/>
          <ac:spMkLst>
            <pc:docMk/>
            <pc:sldMk cId="3630197561" sldId="284"/>
            <ac:spMk id="32" creationId="{A2AB8C25-A9C1-3D04-B26D-C579D0D511F6}"/>
          </ac:spMkLst>
        </pc:spChg>
        <pc:spChg chg="add mod">
          <ac:chgData name="신주용" userId="6564ea98-62ab-4aab-8b8b-1a037796269d" providerId="ADAL" clId="{C1A4E276-807E-4ED0-BAED-90BC56C3174A}" dt="2024-10-03T16:40:18.045" v="2541"/>
          <ac:spMkLst>
            <pc:docMk/>
            <pc:sldMk cId="3630197561" sldId="284"/>
            <ac:spMk id="35" creationId="{DB5BC9C1-A44D-CB7A-92D5-A208D5E6A52B}"/>
          </ac:spMkLst>
        </pc:spChg>
        <pc:spChg chg="add mod">
          <ac:chgData name="신주용" userId="6564ea98-62ab-4aab-8b8b-1a037796269d" providerId="ADAL" clId="{C1A4E276-807E-4ED0-BAED-90BC56C3174A}" dt="2024-10-09T14:54:31.794" v="33706"/>
          <ac:spMkLst>
            <pc:docMk/>
            <pc:sldMk cId="3630197561" sldId="284"/>
            <ac:spMk id="39" creationId="{185550B1-7B0E-034C-7528-1B255FC74E12}"/>
          </ac:spMkLst>
        </pc:spChg>
        <pc:spChg chg="mod">
          <ac:chgData name="신주용" userId="6564ea98-62ab-4aab-8b8b-1a037796269d" providerId="ADAL" clId="{C1A4E276-807E-4ED0-BAED-90BC56C3174A}" dt="2024-10-09T14:54:39.366" v="33708"/>
          <ac:spMkLst>
            <pc:docMk/>
            <pc:sldMk cId="3630197561" sldId="284"/>
            <ac:spMk id="42" creationId="{9B414FBD-F998-CF91-8D4F-0D0BE232D7D7}"/>
          </ac:spMkLst>
        </pc:spChg>
        <pc:spChg chg="mod">
          <ac:chgData name="신주용" userId="6564ea98-62ab-4aab-8b8b-1a037796269d" providerId="ADAL" clId="{C1A4E276-807E-4ED0-BAED-90BC56C3174A}" dt="2024-10-09T14:54:39.366" v="33708"/>
          <ac:spMkLst>
            <pc:docMk/>
            <pc:sldMk cId="3630197561" sldId="284"/>
            <ac:spMk id="43" creationId="{99DA0C6E-C057-0CBD-6BB7-E7F49EF27901}"/>
          </ac:spMkLst>
        </pc:spChg>
        <pc:spChg chg="mod">
          <ac:chgData name="신주용" userId="6564ea98-62ab-4aab-8b8b-1a037796269d" providerId="ADAL" clId="{C1A4E276-807E-4ED0-BAED-90BC56C3174A}" dt="2024-10-09T14:54:39.366" v="33708"/>
          <ac:spMkLst>
            <pc:docMk/>
            <pc:sldMk cId="3630197561" sldId="284"/>
            <ac:spMk id="44" creationId="{A0156DF6-D346-E9A3-5E48-661419A8E5E8}"/>
          </ac:spMkLst>
        </pc:spChg>
        <pc:spChg chg="mod">
          <ac:chgData name="신주용" userId="6564ea98-62ab-4aab-8b8b-1a037796269d" providerId="ADAL" clId="{C1A4E276-807E-4ED0-BAED-90BC56C3174A}" dt="2024-10-09T14:54:39.366" v="33708"/>
          <ac:spMkLst>
            <pc:docMk/>
            <pc:sldMk cId="3630197561" sldId="284"/>
            <ac:spMk id="48" creationId="{E64ECC0F-F02A-9A95-75AC-EF829ECE1271}"/>
          </ac:spMkLst>
        </pc:spChg>
        <pc:spChg chg="mod">
          <ac:chgData name="신주용" userId="6564ea98-62ab-4aab-8b8b-1a037796269d" providerId="ADAL" clId="{C1A4E276-807E-4ED0-BAED-90BC56C3174A}" dt="2024-10-09T14:54:39.366" v="33708"/>
          <ac:spMkLst>
            <pc:docMk/>
            <pc:sldMk cId="3630197561" sldId="284"/>
            <ac:spMk id="50" creationId="{B7D698F4-8617-ADFD-DD19-430E7C12A728}"/>
          </ac:spMkLst>
        </pc:spChg>
        <pc:spChg chg="mod">
          <ac:chgData name="신주용" userId="6564ea98-62ab-4aab-8b8b-1a037796269d" providerId="ADAL" clId="{C1A4E276-807E-4ED0-BAED-90BC56C3174A}" dt="2024-10-09T14:54:39.366" v="33708"/>
          <ac:spMkLst>
            <pc:docMk/>
            <pc:sldMk cId="3630197561" sldId="284"/>
            <ac:spMk id="52" creationId="{5D2E98CB-CCF7-668A-C435-518B37F7062D}"/>
          </ac:spMkLst>
        </pc:spChg>
        <pc:spChg chg="mod">
          <ac:chgData name="신주용" userId="6564ea98-62ab-4aab-8b8b-1a037796269d" providerId="ADAL" clId="{C1A4E276-807E-4ED0-BAED-90BC56C3174A}" dt="2024-10-09T14:54:39.366" v="33708"/>
          <ac:spMkLst>
            <pc:docMk/>
            <pc:sldMk cId="3630197561" sldId="284"/>
            <ac:spMk id="54" creationId="{43FC9A38-5E8D-6F80-1A62-A85DEEE218DA}"/>
          </ac:spMkLst>
        </pc:spChg>
        <pc:spChg chg="mod">
          <ac:chgData name="신주용" userId="6564ea98-62ab-4aab-8b8b-1a037796269d" providerId="ADAL" clId="{C1A4E276-807E-4ED0-BAED-90BC56C3174A}" dt="2024-10-09T14:54:39.366" v="33708"/>
          <ac:spMkLst>
            <pc:docMk/>
            <pc:sldMk cId="3630197561" sldId="284"/>
            <ac:spMk id="56" creationId="{3E81C447-9801-E5E7-0E54-A256493CFEA8}"/>
          </ac:spMkLst>
        </pc:spChg>
        <pc:spChg chg="mod">
          <ac:chgData name="신주용" userId="6564ea98-62ab-4aab-8b8b-1a037796269d" providerId="ADAL" clId="{C1A4E276-807E-4ED0-BAED-90BC56C3174A}" dt="2024-10-09T14:54:39.366" v="33708"/>
          <ac:spMkLst>
            <pc:docMk/>
            <pc:sldMk cId="3630197561" sldId="284"/>
            <ac:spMk id="58" creationId="{0480C1D0-0E2A-E9F8-59C8-C7D805348B9C}"/>
          </ac:spMkLst>
        </pc:spChg>
        <pc:spChg chg="mod">
          <ac:chgData name="신주용" userId="6564ea98-62ab-4aab-8b8b-1a037796269d" providerId="ADAL" clId="{C1A4E276-807E-4ED0-BAED-90BC56C3174A}" dt="2024-10-09T14:54:39.366" v="33708"/>
          <ac:spMkLst>
            <pc:docMk/>
            <pc:sldMk cId="3630197561" sldId="284"/>
            <ac:spMk id="60" creationId="{80DFDA27-2C1B-C328-ECB9-51939716F887}"/>
          </ac:spMkLst>
        </pc:spChg>
        <pc:spChg chg="mod">
          <ac:chgData name="신주용" userId="6564ea98-62ab-4aab-8b8b-1a037796269d" providerId="ADAL" clId="{C1A4E276-807E-4ED0-BAED-90BC56C3174A}" dt="2024-10-09T14:54:39.366" v="33708"/>
          <ac:spMkLst>
            <pc:docMk/>
            <pc:sldMk cId="3630197561" sldId="284"/>
            <ac:spMk id="61" creationId="{9EC1D3D7-C0CD-52D3-3E48-2E219A6CFC74}"/>
          </ac:spMkLst>
        </pc:spChg>
        <pc:spChg chg="mod">
          <ac:chgData name="신주용" userId="6564ea98-62ab-4aab-8b8b-1a037796269d" providerId="ADAL" clId="{C1A4E276-807E-4ED0-BAED-90BC56C3174A}" dt="2024-10-09T14:54:42.963" v="33711"/>
          <ac:spMkLst>
            <pc:docMk/>
            <pc:sldMk cId="3630197561" sldId="284"/>
            <ac:spMk id="64" creationId="{B57E05A0-7EDE-1622-07C0-D24CF67956CC}"/>
          </ac:spMkLst>
        </pc:spChg>
        <pc:spChg chg="mod">
          <ac:chgData name="신주용" userId="6564ea98-62ab-4aab-8b8b-1a037796269d" providerId="ADAL" clId="{C1A4E276-807E-4ED0-BAED-90BC56C3174A}" dt="2024-10-09T14:54:42.963" v="33711"/>
          <ac:spMkLst>
            <pc:docMk/>
            <pc:sldMk cId="3630197561" sldId="284"/>
            <ac:spMk id="65" creationId="{EC0CC5D0-AF00-09D6-8FE4-529A1DA7A1C6}"/>
          </ac:spMkLst>
        </pc:spChg>
        <pc:spChg chg="mod">
          <ac:chgData name="신주용" userId="6564ea98-62ab-4aab-8b8b-1a037796269d" providerId="ADAL" clId="{C1A4E276-807E-4ED0-BAED-90BC56C3174A}" dt="2024-10-09T14:54:42.963" v="33711"/>
          <ac:spMkLst>
            <pc:docMk/>
            <pc:sldMk cId="3630197561" sldId="284"/>
            <ac:spMk id="66" creationId="{36B73001-F1BD-F9E5-1B17-52C1C44365A2}"/>
          </ac:spMkLst>
        </pc:spChg>
        <pc:spChg chg="mod">
          <ac:chgData name="신주용" userId="6564ea98-62ab-4aab-8b8b-1a037796269d" providerId="ADAL" clId="{C1A4E276-807E-4ED0-BAED-90BC56C3174A}" dt="2024-10-09T14:54:42.963" v="33711"/>
          <ac:spMkLst>
            <pc:docMk/>
            <pc:sldMk cId="3630197561" sldId="284"/>
            <ac:spMk id="70" creationId="{2212C401-B211-021C-ED1A-C036E23E0DC4}"/>
          </ac:spMkLst>
        </pc:spChg>
        <pc:spChg chg="mod">
          <ac:chgData name="신주용" userId="6564ea98-62ab-4aab-8b8b-1a037796269d" providerId="ADAL" clId="{C1A4E276-807E-4ED0-BAED-90BC56C3174A}" dt="2024-10-09T14:54:42.963" v="33711"/>
          <ac:spMkLst>
            <pc:docMk/>
            <pc:sldMk cId="3630197561" sldId="284"/>
            <ac:spMk id="72" creationId="{FE624E5D-2032-6D1D-6305-962CEA9721D0}"/>
          </ac:spMkLst>
        </pc:spChg>
        <pc:spChg chg="mod">
          <ac:chgData name="신주용" userId="6564ea98-62ab-4aab-8b8b-1a037796269d" providerId="ADAL" clId="{C1A4E276-807E-4ED0-BAED-90BC56C3174A}" dt="2024-10-09T14:54:42.963" v="33711"/>
          <ac:spMkLst>
            <pc:docMk/>
            <pc:sldMk cId="3630197561" sldId="284"/>
            <ac:spMk id="74" creationId="{77C4C03D-0883-97C6-B97D-23B0F5F5D23E}"/>
          </ac:spMkLst>
        </pc:spChg>
        <pc:spChg chg="mod">
          <ac:chgData name="신주용" userId="6564ea98-62ab-4aab-8b8b-1a037796269d" providerId="ADAL" clId="{C1A4E276-807E-4ED0-BAED-90BC56C3174A}" dt="2024-10-09T14:54:42.963" v="33711"/>
          <ac:spMkLst>
            <pc:docMk/>
            <pc:sldMk cId="3630197561" sldId="284"/>
            <ac:spMk id="76" creationId="{8DE86711-7C22-C9C1-48FE-92FBDB5F8D69}"/>
          </ac:spMkLst>
        </pc:spChg>
        <pc:spChg chg="mod">
          <ac:chgData name="신주용" userId="6564ea98-62ab-4aab-8b8b-1a037796269d" providerId="ADAL" clId="{C1A4E276-807E-4ED0-BAED-90BC56C3174A}" dt="2024-10-09T14:54:42.963" v="33711"/>
          <ac:spMkLst>
            <pc:docMk/>
            <pc:sldMk cId="3630197561" sldId="284"/>
            <ac:spMk id="78" creationId="{BEE1B314-1998-8AE3-FAF5-62A51E80B690}"/>
          </ac:spMkLst>
        </pc:spChg>
        <pc:spChg chg="mod">
          <ac:chgData name="신주용" userId="6564ea98-62ab-4aab-8b8b-1a037796269d" providerId="ADAL" clId="{C1A4E276-807E-4ED0-BAED-90BC56C3174A}" dt="2024-10-09T14:54:42.963" v="33711"/>
          <ac:spMkLst>
            <pc:docMk/>
            <pc:sldMk cId="3630197561" sldId="284"/>
            <ac:spMk id="80" creationId="{7B250F05-5244-4066-3FA9-2D97A81925D0}"/>
          </ac:spMkLst>
        </pc:spChg>
        <pc:spChg chg="mod">
          <ac:chgData name="신주용" userId="6564ea98-62ab-4aab-8b8b-1a037796269d" providerId="ADAL" clId="{C1A4E276-807E-4ED0-BAED-90BC56C3174A}" dt="2024-10-09T14:54:42.963" v="33711"/>
          <ac:spMkLst>
            <pc:docMk/>
            <pc:sldMk cId="3630197561" sldId="284"/>
            <ac:spMk id="82" creationId="{84702676-80F4-C741-1D4B-7E83B0D065B1}"/>
          </ac:spMkLst>
        </pc:spChg>
        <pc:spChg chg="mod">
          <ac:chgData name="신주용" userId="6564ea98-62ab-4aab-8b8b-1a037796269d" providerId="ADAL" clId="{C1A4E276-807E-4ED0-BAED-90BC56C3174A}" dt="2024-10-09T14:54:42.963" v="33711"/>
          <ac:spMkLst>
            <pc:docMk/>
            <pc:sldMk cId="3630197561" sldId="284"/>
            <ac:spMk id="83" creationId="{C25CFE53-B4F7-42F6-D051-AC1E1EB0ADC9}"/>
          </ac:spMkLst>
        </pc:spChg>
        <pc:spChg chg="mod">
          <ac:chgData name="신주용" userId="6564ea98-62ab-4aab-8b8b-1a037796269d" providerId="ADAL" clId="{C1A4E276-807E-4ED0-BAED-90BC56C3174A}" dt="2024-10-09T14:54:43.972" v="33712"/>
          <ac:spMkLst>
            <pc:docMk/>
            <pc:sldMk cId="3630197561" sldId="284"/>
            <ac:spMk id="86" creationId="{8AB09A4F-6F68-3B89-9F93-5FEF0BB6E480}"/>
          </ac:spMkLst>
        </pc:spChg>
        <pc:spChg chg="mod">
          <ac:chgData name="신주용" userId="6564ea98-62ab-4aab-8b8b-1a037796269d" providerId="ADAL" clId="{C1A4E276-807E-4ED0-BAED-90BC56C3174A}" dt="2024-10-09T14:54:43.972" v="33712"/>
          <ac:spMkLst>
            <pc:docMk/>
            <pc:sldMk cId="3630197561" sldId="284"/>
            <ac:spMk id="87" creationId="{341DD5D9-D142-0862-68B7-C3F06DFE55FF}"/>
          </ac:spMkLst>
        </pc:spChg>
        <pc:spChg chg="mod">
          <ac:chgData name="신주용" userId="6564ea98-62ab-4aab-8b8b-1a037796269d" providerId="ADAL" clId="{C1A4E276-807E-4ED0-BAED-90BC56C3174A}" dt="2024-10-09T14:54:43.972" v="33712"/>
          <ac:spMkLst>
            <pc:docMk/>
            <pc:sldMk cId="3630197561" sldId="284"/>
            <ac:spMk id="88" creationId="{1316CF3D-C12F-B1BF-9B25-CB8BF1DA62B0}"/>
          </ac:spMkLst>
        </pc:spChg>
        <pc:spChg chg="mod">
          <ac:chgData name="신주용" userId="6564ea98-62ab-4aab-8b8b-1a037796269d" providerId="ADAL" clId="{C1A4E276-807E-4ED0-BAED-90BC56C3174A}" dt="2024-10-09T14:54:43.972" v="33712"/>
          <ac:spMkLst>
            <pc:docMk/>
            <pc:sldMk cId="3630197561" sldId="284"/>
            <ac:spMk id="92" creationId="{325DC9F6-A4AA-8127-D42B-C38829E27DF1}"/>
          </ac:spMkLst>
        </pc:spChg>
        <pc:spChg chg="mod">
          <ac:chgData name="신주용" userId="6564ea98-62ab-4aab-8b8b-1a037796269d" providerId="ADAL" clId="{C1A4E276-807E-4ED0-BAED-90BC56C3174A}" dt="2024-10-09T14:54:43.972" v="33712"/>
          <ac:spMkLst>
            <pc:docMk/>
            <pc:sldMk cId="3630197561" sldId="284"/>
            <ac:spMk id="94" creationId="{702D4922-E946-387B-0666-BAAD10452E79}"/>
          </ac:spMkLst>
        </pc:spChg>
        <pc:spChg chg="mod">
          <ac:chgData name="신주용" userId="6564ea98-62ab-4aab-8b8b-1a037796269d" providerId="ADAL" clId="{C1A4E276-807E-4ED0-BAED-90BC56C3174A}" dt="2024-10-09T14:54:43.972" v="33712"/>
          <ac:spMkLst>
            <pc:docMk/>
            <pc:sldMk cId="3630197561" sldId="284"/>
            <ac:spMk id="96" creationId="{47BDFFBE-F11A-C494-E1F3-12E8FED33497}"/>
          </ac:spMkLst>
        </pc:spChg>
        <pc:spChg chg="mod">
          <ac:chgData name="신주용" userId="6564ea98-62ab-4aab-8b8b-1a037796269d" providerId="ADAL" clId="{C1A4E276-807E-4ED0-BAED-90BC56C3174A}" dt="2024-10-09T14:54:43.972" v="33712"/>
          <ac:spMkLst>
            <pc:docMk/>
            <pc:sldMk cId="3630197561" sldId="284"/>
            <ac:spMk id="98" creationId="{9B3FF884-080F-157F-8122-C576EB4EEA45}"/>
          </ac:spMkLst>
        </pc:spChg>
        <pc:spChg chg="mod">
          <ac:chgData name="신주용" userId="6564ea98-62ab-4aab-8b8b-1a037796269d" providerId="ADAL" clId="{C1A4E276-807E-4ED0-BAED-90BC56C3174A}" dt="2024-10-09T14:54:43.972" v="33712"/>
          <ac:spMkLst>
            <pc:docMk/>
            <pc:sldMk cId="3630197561" sldId="284"/>
            <ac:spMk id="100" creationId="{77341CCB-43AC-AAB1-3D86-09EDBB47E074}"/>
          </ac:spMkLst>
        </pc:spChg>
        <pc:spChg chg="mod">
          <ac:chgData name="신주용" userId="6564ea98-62ab-4aab-8b8b-1a037796269d" providerId="ADAL" clId="{C1A4E276-807E-4ED0-BAED-90BC56C3174A}" dt="2024-10-09T14:54:43.972" v="33712"/>
          <ac:spMkLst>
            <pc:docMk/>
            <pc:sldMk cId="3630197561" sldId="284"/>
            <ac:spMk id="102" creationId="{8D7341E2-EC18-4E1A-8065-CB30CB3ADF69}"/>
          </ac:spMkLst>
        </pc:spChg>
        <pc:spChg chg="mod">
          <ac:chgData name="신주용" userId="6564ea98-62ab-4aab-8b8b-1a037796269d" providerId="ADAL" clId="{C1A4E276-807E-4ED0-BAED-90BC56C3174A}" dt="2024-10-09T14:54:43.972" v="33712"/>
          <ac:spMkLst>
            <pc:docMk/>
            <pc:sldMk cId="3630197561" sldId="284"/>
            <ac:spMk id="104" creationId="{6593A226-E51D-2F7C-88A1-FB548A98096E}"/>
          </ac:spMkLst>
        </pc:spChg>
        <pc:spChg chg="mod">
          <ac:chgData name="신주용" userId="6564ea98-62ab-4aab-8b8b-1a037796269d" providerId="ADAL" clId="{C1A4E276-807E-4ED0-BAED-90BC56C3174A}" dt="2024-10-09T14:54:43.972" v="33712"/>
          <ac:spMkLst>
            <pc:docMk/>
            <pc:sldMk cId="3630197561" sldId="284"/>
            <ac:spMk id="105" creationId="{0F7A1A32-30A2-7382-6AA1-ACC043CC7060}"/>
          </ac:spMkLst>
        </pc:spChg>
        <pc:spChg chg="add mod">
          <ac:chgData name="신주용" userId="6564ea98-62ab-4aab-8b8b-1a037796269d" providerId="ADAL" clId="{C1A4E276-807E-4ED0-BAED-90BC56C3174A}" dt="2024-10-09T16:43:15.386" v="38582" actId="1038"/>
          <ac:spMkLst>
            <pc:docMk/>
            <pc:sldMk cId="3630197561" sldId="284"/>
            <ac:spMk id="112" creationId="{92BFC124-1BC6-E71D-B13B-31C2AE6A370C}"/>
          </ac:spMkLst>
        </pc:spChg>
        <pc:grpChg chg="add mod">
          <ac:chgData name="신주용" userId="6564ea98-62ab-4aab-8b8b-1a037796269d" providerId="ADAL" clId="{C1A4E276-807E-4ED0-BAED-90BC56C3174A}" dt="2024-10-09T14:52:44.386" v="33629"/>
          <ac:grpSpMkLst>
            <pc:docMk/>
            <pc:sldMk cId="3630197561" sldId="284"/>
            <ac:grpSpMk id="3" creationId="{53D91549-A284-82E3-BD81-06BD94D8B91D}"/>
          </ac:grpSpMkLst>
        </pc:grpChg>
        <pc:grpChg chg="mod">
          <ac:chgData name="신주용" userId="6564ea98-62ab-4aab-8b8b-1a037796269d" providerId="ADAL" clId="{C1A4E276-807E-4ED0-BAED-90BC56C3174A}" dt="2024-10-09T14:52:44.386" v="33629"/>
          <ac:grpSpMkLst>
            <pc:docMk/>
            <pc:sldMk cId="3630197561" sldId="284"/>
            <ac:grpSpMk id="6" creationId="{447FFD25-A421-BE37-D098-1517ADBD3BD6}"/>
          </ac:grpSpMkLst>
        </pc:grpChg>
        <pc:grpChg chg="add del mod">
          <ac:chgData name="신주용" userId="6564ea98-62ab-4aab-8b8b-1a037796269d" providerId="ADAL" clId="{C1A4E276-807E-4ED0-BAED-90BC56C3174A}" dt="2024-10-09T14:55:02.513" v="33719" actId="165"/>
          <ac:grpSpMkLst>
            <pc:docMk/>
            <pc:sldMk cId="3630197561" sldId="284"/>
            <ac:grpSpMk id="38" creationId="{946D6A88-3FA1-FAD5-DEF5-3B327BB00F58}"/>
          </ac:grpSpMkLst>
        </pc:grpChg>
        <pc:grpChg chg="add mod">
          <ac:chgData name="신주용" userId="6564ea98-62ab-4aab-8b8b-1a037796269d" providerId="ADAL" clId="{C1A4E276-807E-4ED0-BAED-90BC56C3174A}" dt="2024-10-09T14:54:42.614" v="33710" actId="1076"/>
          <ac:grpSpMkLst>
            <pc:docMk/>
            <pc:sldMk cId="3630197561" sldId="284"/>
            <ac:grpSpMk id="40" creationId="{E414C18D-A722-0329-9004-F8F5952642AA}"/>
          </ac:grpSpMkLst>
        </pc:grpChg>
        <pc:grpChg chg="mod">
          <ac:chgData name="신주용" userId="6564ea98-62ab-4aab-8b8b-1a037796269d" providerId="ADAL" clId="{C1A4E276-807E-4ED0-BAED-90BC56C3174A}" dt="2024-10-09T14:54:39.366" v="33708"/>
          <ac:grpSpMkLst>
            <pc:docMk/>
            <pc:sldMk cId="3630197561" sldId="284"/>
            <ac:grpSpMk id="41" creationId="{76DDC757-A165-B187-2E36-7A060D93E86B}"/>
          </ac:grpSpMkLst>
        </pc:grpChg>
        <pc:grpChg chg="add mod">
          <ac:chgData name="신주용" userId="6564ea98-62ab-4aab-8b8b-1a037796269d" providerId="ADAL" clId="{C1A4E276-807E-4ED0-BAED-90BC56C3174A}" dt="2024-10-09T14:54:42.963" v="33711"/>
          <ac:grpSpMkLst>
            <pc:docMk/>
            <pc:sldMk cId="3630197561" sldId="284"/>
            <ac:grpSpMk id="62" creationId="{0147B5A8-4244-DCCD-7BBF-710C8AC686C2}"/>
          </ac:grpSpMkLst>
        </pc:grpChg>
        <pc:grpChg chg="mod">
          <ac:chgData name="신주용" userId="6564ea98-62ab-4aab-8b8b-1a037796269d" providerId="ADAL" clId="{C1A4E276-807E-4ED0-BAED-90BC56C3174A}" dt="2024-10-09T14:54:42.963" v="33711"/>
          <ac:grpSpMkLst>
            <pc:docMk/>
            <pc:sldMk cId="3630197561" sldId="284"/>
            <ac:grpSpMk id="63" creationId="{B05CBC0A-D262-56BA-7DDC-441E0300BDCB}"/>
          </ac:grpSpMkLst>
        </pc:grpChg>
        <pc:grpChg chg="add mod">
          <ac:chgData name="신주용" userId="6564ea98-62ab-4aab-8b8b-1a037796269d" providerId="ADAL" clId="{C1A4E276-807E-4ED0-BAED-90BC56C3174A}" dt="2024-10-09T14:54:43.972" v="33712"/>
          <ac:grpSpMkLst>
            <pc:docMk/>
            <pc:sldMk cId="3630197561" sldId="284"/>
            <ac:grpSpMk id="84" creationId="{9EE1F3D5-5075-4E48-4F07-A90C46B0EBD4}"/>
          </ac:grpSpMkLst>
        </pc:grpChg>
        <pc:grpChg chg="mod">
          <ac:chgData name="신주용" userId="6564ea98-62ab-4aab-8b8b-1a037796269d" providerId="ADAL" clId="{C1A4E276-807E-4ED0-BAED-90BC56C3174A}" dt="2024-10-09T14:54:43.972" v="33712"/>
          <ac:grpSpMkLst>
            <pc:docMk/>
            <pc:sldMk cId="3630197561" sldId="284"/>
            <ac:grpSpMk id="85" creationId="{F81C2C8D-9AAD-2A2A-E3F4-435C2DB1ED11}"/>
          </ac:grpSpMkLst>
        </pc:grpChg>
        <pc:grpChg chg="add mod">
          <ac:chgData name="신주용" userId="6564ea98-62ab-4aab-8b8b-1a037796269d" providerId="ADAL" clId="{C1A4E276-807E-4ED0-BAED-90BC56C3174A}" dt="2024-10-09T16:43:13.471" v="38579" actId="164"/>
          <ac:grpSpMkLst>
            <pc:docMk/>
            <pc:sldMk cId="3630197561" sldId="284"/>
            <ac:grpSpMk id="110" creationId="{B12C69E0-C8C8-BFED-6A5F-96B9559F81E8}"/>
          </ac:grpSpMkLst>
        </pc:grpChg>
        <pc:grpChg chg="add mod">
          <ac:chgData name="신주용" userId="6564ea98-62ab-4aab-8b8b-1a037796269d" providerId="ADAL" clId="{C1A4E276-807E-4ED0-BAED-90BC56C3174A}" dt="2024-10-09T16:43:13.471" v="38579" actId="164"/>
          <ac:grpSpMkLst>
            <pc:docMk/>
            <pc:sldMk cId="3630197561" sldId="284"/>
            <ac:grpSpMk id="113" creationId="{C850C09D-C2CE-7DA0-8E5B-7C5754CFCCA8}"/>
          </ac:grpSpMkLst>
        </pc:grpChg>
        <pc:graphicFrameChg chg="add mod">
          <ac:chgData name="신주용" userId="6564ea98-62ab-4aab-8b8b-1a037796269d" providerId="ADAL" clId="{C1A4E276-807E-4ED0-BAED-90BC56C3174A}" dt="2024-10-03T16:40:08.299" v="2540" actId="1076"/>
          <ac:graphicFrameMkLst>
            <pc:docMk/>
            <pc:sldMk cId="3630197561" sldId="284"/>
            <ac:graphicFrameMk id="9" creationId="{CAC09D80-D853-6790-0B77-0D575E2C2458}"/>
          </ac:graphicFrameMkLst>
        </pc:graphicFrameChg>
        <pc:graphicFrameChg chg="add mod">
          <ac:chgData name="신주용" userId="6564ea98-62ab-4aab-8b8b-1a037796269d" providerId="ADAL" clId="{C1A4E276-807E-4ED0-BAED-90BC56C3174A}" dt="2024-10-03T16:40:08.299" v="2540" actId="1076"/>
          <ac:graphicFrameMkLst>
            <pc:docMk/>
            <pc:sldMk cId="3630197561" sldId="284"/>
            <ac:graphicFrameMk id="11" creationId="{9449907E-A0CC-BEC3-5E8F-191675A079D3}"/>
          </ac:graphicFrameMkLst>
        </pc:graphicFrameChg>
        <pc:graphicFrameChg chg="add mod">
          <ac:chgData name="신주용" userId="6564ea98-62ab-4aab-8b8b-1a037796269d" providerId="ADAL" clId="{C1A4E276-807E-4ED0-BAED-90BC56C3174A}" dt="2024-10-03T16:40:18.045" v="2541"/>
          <ac:graphicFrameMkLst>
            <pc:docMk/>
            <pc:sldMk cId="3630197561" sldId="284"/>
            <ac:graphicFrameMk id="23" creationId="{EFC80EED-E87E-002F-2083-3EF068D62D11}"/>
          </ac:graphicFrameMkLst>
        </pc:graphicFrameChg>
        <pc:graphicFrameChg chg="add mod">
          <ac:chgData name="신주용" userId="6564ea98-62ab-4aab-8b8b-1a037796269d" providerId="ADAL" clId="{C1A4E276-807E-4ED0-BAED-90BC56C3174A}" dt="2024-10-03T16:40:18.045" v="2541"/>
          <ac:graphicFrameMkLst>
            <pc:docMk/>
            <pc:sldMk cId="3630197561" sldId="284"/>
            <ac:graphicFrameMk id="25" creationId="{7EF547C0-F8E7-E21D-3B3A-51CB0A3A828D}"/>
          </ac:graphicFrameMkLst>
        </pc:graphicFrameChg>
        <pc:picChg chg="add mod">
          <ac:chgData name="신주용" userId="6564ea98-62ab-4aab-8b8b-1a037796269d" providerId="ADAL" clId="{C1A4E276-807E-4ED0-BAED-90BC56C3174A}" dt="2024-10-03T16:40:08.299" v="2540" actId="1076"/>
          <ac:picMkLst>
            <pc:docMk/>
            <pc:sldMk cId="3630197561" sldId="284"/>
            <ac:picMk id="19" creationId="{1D7F046A-3582-E8BD-1593-32BCA0B2EDBC}"/>
          </ac:picMkLst>
        </pc:picChg>
        <pc:picChg chg="add del mod">
          <ac:chgData name="신주용" userId="6564ea98-62ab-4aab-8b8b-1a037796269d" providerId="ADAL" clId="{C1A4E276-807E-4ED0-BAED-90BC56C3174A}" dt="2024-10-09T14:54:56.106" v="33717" actId="478"/>
          <ac:picMkLst>
            <pc:docMk/>
            <pc:sldMk cId="3630197561" sldId="284"/>
            <ac:picMk id="28" creationId="{D9B86057-3A65-C77F-B449-CD86DB9A598E}"/>
          </ac:picMkLst>
        </pc:picChg>
        <pc:picChg chg="add del mod">
          <ac:chgData name="신주용" userId="6564ea98-62ab-4aab-8b8b-1a037796269d" providerId="ADAL" clId="{C1A4E276-807E-4ED0-BAED-90BC56C3174A}" dt="2024-10-09T14:53:21.636" v="33656" actId="478"/>
          <ac:picMkLst>
            <pc:docMk/>
            <pc:sldMk cId="3630197561" sldId="284"/>
            <ac:picMk id="29" creationId="{306BA58C-D428-081C-2901-D190B2409349}"/>
          </ac:picMkLst>
        </pc:picChg>
        <pc:picChg chg="add mod">
          <ac:chgData name="신주용" userId="6564ea98-62ab-4aab-8b8b-1a037796269d" providerId="ADAL" clId="{C1A4E276-807E-4ED0-BAED-90BC56C3174A}" dt="2024-10-03T16:40:18.045" v="2541"/>
          <ac:picMkLst>
            <pc:docMk/>
            <pc:sldMk cId="3630197561" sldId="284"/>
            <ac:picMk id="33" creationId="{A81BDE98-812B-0354-9D4F-614109F54C0A}"/>
          </ac:picMkLst>
        </pc:picChg>
        <pc:picChg chg="add mod ord topLvl">
          <ac:chgData name="신주용" userId="6564ea98-62ab-4aab-8b8b-1a037796269d" providerId="ADAL" clId="{C1A4E276-807E-4ED0-BAED-90BC56C3174A}" dt="2024-10-09T14:55:23.244" v="33731" actId="164"/>
          <ac:picMkLst>
            <pc:docMk/>
            <pc:sldMk cId="3630197561" sldId="284"/>
            <ac:picMk id="36" creationId="{AA447BBD-B45A-DE62-B8F0-76AE3B8E9050}"/>
          </ac:picMkLst>
        </pc:picChg>
        <pc:picChg chg="add del mod">
          <ac:chgData name="신주용" userId="6564ea98-62ab-4aab-8b8b-1a037796269d" providerId="ADAL" clId="{C1A4E276-807E-4ED0-BAED-90BC56C3174A}" dt="2024-10-09T14:54:53.605" v="33716" actId="21"/>
          <ac:picMkLst>
            <pc:docMk/>
            <pc:sldMk cId="3630197561" sldId="284"/>
            <ac:picMk id="106" creationId="{66584557-E3B9-FCD6-8AC2-5E07255879B6}"/>
          </ac:picMkLst>
        </pc:picChg>
        <pc:picChg chg="add mod">
          <ac:chgData name="신주용" userId="6564ea98-62ab-4aab-8b8b-1a037796269d" providerId="ADAL" clId="{C1A4E276-807E-4ED0-BAED-90BC56C3174A}" dt="2024-10-09T14:55:23.244" v="33731" actId="164"/>
          <ac:picMkLst>
            <pc:docMk/>
            <pc:sldMk cId="3630197561" sldId="284"/>
            <ac:picMk id="107" creationId="{66584557-E3B9-FCD6-8AC2-5E07255879B6}"/>
          </ac:picMkLst>
        </pc:picChg>
        <pc:cxnChg chg="mod">
          <ac:chgData name="신주용" userId="6564ea98-62ab-4aab-8b8b-1a037796269d" providerId="ADAL" clId="{C1A4E276-807E-4ED0-BAED-90BC56C3174A}" dt="2024-10-09T14:52:44.386" v="33629"/>
          <ac:cxnSpMkLst>
            <pc:docMk/>
            <pc:sldMk cId="3630197561" sldId="284"/>
            <ac:cxnSpMk id="11" creationId="{E8265B78-C9D2-1A82-BFA2-B8D5FA817296}"/>
          </ac:cxnSpMkLst>
        </pc:cxnChg>
        <pc:cxnChg chg="mod">
          <ac:chgData name="신주용" userId="6564ea98-62ab-4aab-8b8b-1a037796269d" providerId="ADAL" clId="{C1A4E276-807E-4ED0-BAED-90BC56C3174A}" dt="2024-10-09T14:52:44.386" v="33629"/>
          <ac:cxnSpMkLst>
            <pc:docMk/>
            <pc:sldMk cId="3630197561" sldId="284"/>
            <ac:cxnSpMk id="12" creationId="{445E5374-4E3E-953F-AFBE-57247E636C0F}"/>
          </ac:cxnSpMkLst>
        </pc:cxnChg>
        <pc:cxnChg chg="add mod">
          <ac:chgData name="신주용" userId="6564ea98-62ab-4aab-8b8b-1a037796269d" providerId="ADAL" clId="{C1A4E276-807E-4ED0-BAED-90BC56C3174A}" dt="2024-10-03T16:40:08.299" v="2540" actId="1076"/>
          <ac:cxnSpMkLst>
            <pc:docMk/>
            <pc:sldMk cId="3630197561" sldId="284"/>
            <ac:cxnSpMk id="12" creationId="{911E00C0-ACC1-4409-5BC3-109679E2CA47}"/>
          </ac:cxnSpMkLst>
        </pc:cxnChg>
        <pc:cxnChg chg="mod">
          <ac:chgData name="신주용" userId="6564ea98-62ab-4aab-8b8b-1a037796269d" providerId="ADAL" clId="{C1A4E276-807E-4ED0-BAED-90BC56C3174A}" dt="2024-10-09T14:52:44.386" v="33629"/>
          <ac:cxnSpMkLst>
            <pc:docMk/>
            <pc:sldMk cId="3630197561" sldId="284"/>
            <ac:cxnSpMk id="13" creationId="{2AE5EC5D-6AE0-7D8C-80A5-5141383CE4F3}"/>
          </ac:cxnSpMkLst>
        </pc:cxnChg>
        <pc:cxnChg chg="add mod">
          <ac:chgData name="신주용" userId="6564ea98-62ab-4aab-8b8b-1a037796269d" providerId="ADAL" clId="{C1A4E276-807E-4ED0-BAED-90BC56C3174A}" dt="2024-10-03T16:40:08.299" v="2540" actId="1076"/>
          <ac:cxnSpMkLst>
            <pc:docMk/>
            <pc:sldMk cId="3630197561" sldId="284"/>
            <ac:cxnSpMk id="13" creationId="{6B7C2568-BA14-FD55-7632-308835573583}"/>
          </ac:cxnSpMkLst>
        </pc:cxnChg>
        <pc:cxnChg chg="mod">
          <ac:chgData name="신주용" userId="6564ea98-62ab-4aab-8b8b-1a037796269d" providerId="ADAL" clId="{C1A4E276-807E-4ED0-BAED-90BC56C3174A}" dt="2024-10-09T14:52:44.386" v="33629"/>
          <ac:cxnSpMkLst>
            <pc:docMk/>
            <pc:sldMk cId="3630197561" sldId="284"/>
            <ac:cxnSpMk id="15" creationId="{D213E94C-B88A-681B-1F22-6CA0196C1A52}"/>
          </ac:cxnSpMkLst>
        </pc:cxnChg>
        <pc:cxnChg chg="mod">
          <ac:chgData name="신주용" userId="6564ea98-62ab-4aab-8b8b-1a037796269d" providerId="ADAL" clId="{C1A4E276-807E-4ED0-BAED-90BC56C3174A}" dt="2024-10-09T14:52:44.386" v="33629"/>
          <ac:cxnSpMkLst>
            <pc:docMk/>
            <pc:sldMk cId="3630197561" sldId="284"/>
            <ac:cxnSpMk id="17" creationId="{89D95C96-5779-F764-3EAE-E20A569AD639}"/>
          </ac:cxnSpMkLst>
        </pc:cxnChg>
        <pc:cxnChg chg="mod">
          <ac:chgData name="신주용" userId="6564ea98-62ab-4aab-8b8b-1a037796269d" providerId="ADAL" clId="{C1A4E276-807E-4ED0-BAED-90BC56C3174A}" dt="2024-10-09T14:52:44.386" v="33629"/>
          <ac:cxnSpMkLst>
            <pc:docMk/>
            <pc:sldMk cId="3630197561" sldId="284"/>
            <ac:cxnSpMk id="19" creationId="{B6DADED0-F6C8-93E6-F84B-B710506721BD}"/>
          </ac:cxnSpMkLst>
        </pc:cxnChg>
        <pc:cxnChg chg="add mod">
          <ac:chgData name="신주용" userId="6564ea98-62ab-4aab-8b8b-1a037796269d" providerId="ADAL" clId="{C1A4E276-807E-4ED0-BAED-90BC56C3174A}" dt="2024-10-03T16:40:08.299" v="2540" actId="1076"/>
          <ac:cxnSpMkLst>
            <pc:docMk/>
            <pc:sldMk cId="3630197561" sldId="284"/>
            <ac:cxnSpMk id="20" creationId="{D786D6FA-8CD8-ABCF-A1FC-002B24FBD094}"/>
          </ac:cxnSpMkLst>
        </pc:cxnChg>
        <pc:cxnChg chg="mod">
          <ac:chgData name="신주용" userId="6564ea98-62ab-4aab-8b8b-1a037796269d" providerId="ADAL" clId="{C1A4E276-807E-4ED0-BAED-90BC56C3174A}" dt="2024-10-09T14:52:44.386" v="33629"/>
          <ac:cxnSpMkLst>
            <pc:docMk/>
            <pc:sldMk cId="3630197561" sldId="284"/>
            <ac:cxnSpMk id="21" creationId="{CFB83C09-D94C-42FE-E0CD-B52E5C3C53FF}"/>
          </ac:cxnSpMkLst>
        </pc:cxnChg>
        <pc:cxnChg chg="mod">
          <ac:chgData name="신주용" userId="6564ea98-62ab-4aab-8b8b-1a037796269d" providerId="ADAL" clId="{C1A4E276-807E-4ED0-BAED-90BC56C3174A}" dt="2024-10-09T14:52:44.386" v="33629"/>
          <ac:cxnSpMkLst>
            <pc:docMk/>
            <pc:sldMk cId="3630197561" sldId="284"/>
            <ac:cxnSpMk id="23" creationId="{AD63B4CD-FE02-BC74-E606-5B70200F5AF1}"/>
          </ac:cxnSpMkLst>
        </pc:cxnChg>
        <pc:cxnChg chg="mod">
          <ac:chgData name="신주용" userId="6564ea98-62ab-4aab-8b8b-1a037796269d" providerId="ADAL" clId="{C1A4E276-807E-4ED0-BAED-90BC56C3174A}" dt="2024-10-09T14:52:44.386" v="33629"/>
          <ac:cxnSpMkLst>
            <pc:docMk/>
            <pc:sldMk cId="3630197561" sldId="284"/>
            <ac:cxnSpMk id="25" creationId="{EF6E18A0-1B5C-EC5F-7F7E-136263F7B8B0}"/>
          </ac:cxnSpMkLst>
        </pc:cxnChg>
        <pc:cxnChg chg="add mod">
          <ac:chgData name="신주용" userId="6564ea98-62ab-4aab-8b8b-1a037796269d" providerId="ADAL" clId="{C1A4E276-807E-4ED0-BAED-90BC56C3174A}" dt="2024-10-03T16:40:18.045" v="2541"/>
          <ac:cxnSpMkLst>
            <pc:docMk/>
            <pc:sldMk cId="3630197561" sldId="284"/>
            <ac:cxnSpMk id="26" creationId="{9F547B34-1BEB-BB13-527A-5F4CEAE3DBE0}"/>
          </ac:cxnSpMkLst>
        </pc:cxnChg>
        <pc:cxnChg chg="add mod">
          <ac:chgData name="신주용" userId="6564ea98-62ab-4aab-8b8b-1a037796269d" providerId="ADAL" clId="{C1A4E276-807E-4ED0-BAED-90BC56C3174A}" dt="2024-10-03T16:40:18.045" v="2541"/>
          <ac:cxnSpMkLst>
            <pc:docMk/>
            <pc:sldMk cId="3630197561" sldId="284"/>
            <ac:cxnSpMk id="27" creationId="{9AC68CB8-6D5B-A9AE-2F9A-E5FD01634480}"/>
          </ac:cxnSpMkLst>
        </pc:cxnChg>
        <pc:cxnChg chg="add mod topLvl">
          <ac:chgData name="신주용" userId="6564ea98-62ab-4aab-8b8b-1a037796269d" providerId="ADAL" clId="{C1A4E276-807E-4ED0-BAED-90BC56C3174A}" dt="2024-10-09T14:55:23.244" v="33731" actId="164"/>
          <ac:cxnSpMkLst>
            <pc:docMk/>
            <pc:sldMk cId="3630197561" sldId="284"/>
            <ac:cxnSpMk id="31" creationId="{5F1A753A-8CD9-D38D-1C86-C8BDA75E925C}"/>
          </ac:cxnSpMkLst>
        </pc:cxnChg>
        <pc:cxnChg chg="add mod topLvl">
          <ac:chgData name="신주용" userId="6564ea98-62ab-4aab-8b8b-1a037796269d" providerId="ADAL" clId="{C1A4E276-807E-4ED0-BAED-90BC56C3174A}" dt="2024-10-09T14:55:23.244" v="33731" actId="164"/>
          <ac:cxnSpMkLst>
            <pc:docMk/>
            <pc:sldMk cId="3630197561" sldId="284"/>
            <ac:cxnSpMk id="33" creationId="{AFC09306-A160-A0FC-639A-DAB1F667697F}"/>
          </ac:cxnSpMkLst>
        </pc:cxnChg>
        <pc:cxnChg chg="add mod">
          <ac:chgData name="신주용" userId="6564ea98-62ab-4aab-8b8b-1a037796269d" providerId="ADAL" clId="{C1A4E276-807E-4ED0-BAED-90BC56C3174A}" dt="2024-10-03T16:40:18.045" v="2541"/>
          <ac:cxnSpMkLst>
            <pc:docMk/>
            <pc:sldMk cId="3630197561" sldId="284"/>
            <ac:cxnSpMk id="34" creationId="{116C6F1A-ECCB-0418-C906-D5E65EACF5EB}"/>
          </ac:cxnSpMkLst>
        </pc:cxnChg>
        <pc:cxnChg chg="mod">
          <ac:chgData name="신주용" userId="6564ea98-62ab-4aab-8b8b-1a037796269d" providerId="ADAL" clId="{C1A4E276-807E-4ED0-BAED-90BC56C3174A}" dt="2024-10-09T14:54:39.366" v="33708"/>
          <ac:cxnSpMkLst>
            <pc:docMk/>
            <pc:sldMk cId="3630197561" sldId="284"/>
            <ac:cxnSpMk id="45" creationId="{037CC3EA-5C43-4EF9-E6D0-1A1DC5C623E8}"/>
          </ac:cxnSpMkLst>
        </pc:cxnChg>
        <pc:cxnChg chg="mod">
          <ac:chgData name="신주용" userId="6564ea98-62ab-4aab-8b8b-1a037796269d" providerId="ADAL" clId="{C1A4E276-807E-4ED0-BAED-90BC56C3174A}" dt="2024-10-09T14:54:39.366" v="33708"/>
          <ac:cxnSpMkLst>
            <pc:docMk/>
            <pc:sldMk cId="3630197561" sldId="284"/>
            <ac:cxnSpMk id="46" creationId="{E999A9A3-42EB-1301-E6BB-928B239AC491}"/>
          </ac:cxnSpMkLst>
        </pc:cxnChg>
        <pc:cxnChg chg="mod">
          <ac:chgData name="신주용" userId="6564ea98-62ab-4aab-8b8b-1a037796269d" providerId="ADAL" clId="{C1A4E276-807E-4ED0-BAED-90BC56C3174A}" dt="2024-10-09T14:54:39.366" v="33708"/>
          <ac:cxnSpMkLst>
            <pc:docMk/>
            <pc:sldMk cId="3630197561" sldId="284"/>
            <ac:cxnSpMk id="47" creationId="{F78276D3-E451-B830-7BF4-C9424124DC5B}"/>
          </ac:cxnSpMkLst>
        </pc:cxnChg>
        <pc:cxnChg chg="mod">
          <ac:chgData name="신주용" userId="6564ea98-62ab-4aab-8b8b-1a037796269d" providerId="ADAL" clId="{C1A4E276-807E-4ED0-BAED-90BC56C3174A}" dt="2024-10-09T14:54:39.366" v="33708"/>
          <ac:cxnSpMkLst>
            <pc:docMk/>
            <pc:sldMk cId="3630197561" sldId="284"/>
            <ac:cxnSpMk id="49" creationId="{57DEE6B5-D3F6-BDFD-E9D8-9FEE162B78FB}"/>
          </ac:cxnSpMkLst>
        </pc:cxnChg>
        <pc:cxnChg chg="mod">
          <ac:chgData name="신주용" userId="6564ea98-62ab-4aab-8b8b-1a037796269d" providerId="ADAL" clId="{C1A4E276-807E-4ED0-BAED-90BC56C3174A}" dt="2024-10-09T14:54:39.366" v="33708"/>
          <ac:cxnSpMkLst>
            <pc:docMk/>
            <pc:sldMk cId="3630197561" sldId="284"/>
            <ac:cxnSpMk id="51" creationId="{BDB35CBB-0842-F3F6-2058-3749341F7A42}"/>
          </ac:cxnSpMkLst>
        </pc:cxnChg>
        <pc:cxnChg chg="mod">
          <ac:chgData name="신주용" userId="6564ea98-62ab-4aab-8b8b-1a037796269d" providerId="ADAL" clId="{C1A4E276-807E-4ED0-BAED-90BC56C3174A}" dt="2024-10-09T14:54:39.366" v="33708"/>
          <ac:cxnSpMkLst>
            <pc:docMk/>
            <pc:sldMk cId="3630197561" sldId="284"/>
            <ac:cxnSpMk id="53" creationId="{9FB33550-653C-E5FB-CFDE-618235289257}"/>
          </ac:cxnSpMkLst>
        </pc:cxnChg>
        <pc:cxnChg chg="mod">
          <ac:chgData name="신주용" userId="6564ea98-62ab-4aab-8b8b-1a037796269d" providerId="ADAL" clId="{C1A4E276-807E-4ED0-BAED-90BC56C3174A}" dt="2024-10-09T14:54:39.366" v="33708"/>
          <ac:cxnSpMkLst>
            <pc:docMk/>
            <pc:sldMk cId="3630197561" sldId="284"/>
            <ac:cxnSpMk id="55" creationId="{B8D4E839-820A-13C3-ED1A-1B8671B74683}"/>
          </ac:cxnSpMkLst>
        </pc:cxnChg>
        <pc:cxnChg chg="mod">
          <ac:chgData name="신주용" userId="6564ea98-62ab-4aab-8b8b-1a037796269d" providerId="ADAL" clId="{C1A4E276-807E-4ED0-BAED-90BC56C3174A}" dt="2024-10-09T14:54:39.366" v="33708"/>
          <ac:cxnSpMkLst>
            <pc:docMk/>
            <pc:sldMk cId="3630197561" sldId="284"/>
            <ac:cxnSpMk id="57" creationId="{7F95537A-9BB2-1C1B-DF70-E05169863443}"/>
          </ac:cxnSpMkLst>
        </pc:cxnChg>
        <pc:cxnChg chg="mod">
          <ac:chgData name="신주용" userId="6564ea98-62ab-4aab-8b8b-1a037796269d" providerId="ADAL" clId="{C1A4E276-807E-4ED0-BAED-90BC56C3174A}" dt="2024-10-09T14:54:39.366" v="33708"/>
          <ac:cxnSpMkLst>
            <pc:docMk/>
            <pc:sldMk cId="3630197561" sldId="284"/>
            <ac:cxnSpMk id="59" creationId="{84351FFD-0679-03B4-1CD2-86A806E40225}"/>
          </ac:cxnSpMkLst>
        </pc:cxnChg>
        <pc:cxnChg chg="mod">
          <ac:chgData name="신주용" userId="6564ea98-62ab-4aab-8b8b-1a037796269d" providerId="ADAL" clId="{C1A4E276-807E-4ED0-BAED-90BC56C3174A}" dt="2024-10-09T14:54:42.963" v="33711"/>
          <ac:cxnSpMkLst>
            <pc:docMk/>
            <pc:sldMk cId="3630197561" sldId="284"/>
            <ac:cxnSpMk id="67" creationId="{01FA7A04-12A2-0246-A567-F41C977BA936}"/>
          </ac:cxnSpMkLst>
        </pc:cxnChg>
        <pc:cxnChg chg="mod">
          <ac:chgData name="신주용" userId="6564ea98-62ab-4aab-8b8b-1a037796269d" providerId="ADAL" clId="{C1A4E276-807E-4ED0-BAED-90BC56C3174A}" dt="2024-10-09T14:54:42.963" v="33711"/>
          <ac:cxnSpMkLst>
            <pc:docMk/>
            <pc:sldMk cId="3630197561" sldId="284"/>
            <ac:cxnSpMk id="68" creationId="{D9EBD3D8-4361-BC97-CB3A-C72CD4698CA4}"/>
          </ac:cxnSpMkLst>
        </pc:cxnChg>
        <pc:cxnChg chg="mod">
          <ac:chgData name="신주용" userId="6564ea98-62ab-4aab-8b8b-1a037796269d" providerId="ADAL" clId="{C1A4E276-807E-4ED0-BAED-90BC56C3174A}" dt="2024-10-09T14:54:42.963" v="33711"/>
          <ac:cxnSpMkLst>
            <pc:docMk/>
            <pc:sldMk cId="3630197561" sldId="284"/>
            <ac:cxnSpMk id="69" creationId="{3D04C8C7-6006-2725-9C03-DCF7E8271B2B}"/>
          </ac:cxnSpMkLst>
        </pc:cxnChg>
        <pc:cxnChg chg="mod">
          <ac:chgData name="신주용" userId="6564ea98-62ab-4aab-8b8b-1a037796269d" providerId="ADAL" clId="{C1A4E276-807E-4ED0-BAED-90BC56C3174A}" dt="2024-10-09T14:54:42.963" v="33711"/>
          <ac:cxnSpMkLst>
            <pc:docMk/>
            <pc:sldMk cId="3630197561" sldId="284"/>
            <ac:cxnSpMk id="71" creationId="{34F14E30-6978-0B30-B8F9-A04C767B6FDF}"/>
          </ac:cxnSpMkLst>
        </pc:cxnChg>
        <pc:cxnChg chg="mod">
          <ac:chgData name="신주용" userId="6564ea98-62ab-4aab-8b8b-1a037796269d" providerId="ADAL" clId="{C1A4E276-807E-4ED0-BAED-90BC56C3174A}" dt="2024-10-09T14:54:42.963" v="33711"/>
          <ac:cxnSpMkLst>
            <pc:docMk/>
            <pc:sldMk cId="3630197561" sldId="284"/>
            <ac:cxnSpMk id="73" creationId="{5A44B152-9A5A-554A-80D3-4B524FB4CC17}"/>
          </ac:cxnSpMkLst>
        </pc:cxnChg>
        <pc:cxnChg chg="mod">
          <ac:chgData name="신주용" userId="6564ea98-62ab-4aab-8b8b-1a037796269d" providerId="ADAL" clId="{C1A4E276-807E-4ED0-BAED-90BC56C3174A}" dt="2024-10-09T14:54:42.963" v="33711"/>
          <ac:cxnSpMkLst>
            <pc:docMk/>
            <pc:sldMk cId="3630197561" sldId="284"/>
            <ac:cxnSpMk id="75" creationId="{CAF34CC3-F37F-747D-C825-0735D1670CD7}"/>
          </ac:cxnSpMkLst>
        </pc:cxnChg>
        <pc:cxnChg chg="mod">
          <ac:chgData name="신주용" userId="6564ea98-62ab-4aab-8b8b-1a037796269d" providerId="ADAL" clId="{C1A4E276-807E-4ED0-BAED-90BC56C3174A}" dt="2024-10-09T14:54:42.963" v="33711"/>
          <ac:cxnSpMkLst>
            <pc:docMk/>
            <pc:sldMk cId="3630197561" sldId="284"/>
            <ac:cxnSpMk id="77" creationId="{CF9DC945-3BFD-1A62-85D2-687F71D047B9}"/>
          </ac:cxnSpMkLst>
        </pc:cxnChg>
        <pc:cxnChg chg="mod">
          <ac:chgData name="신주용" userId="6564ea98-62ab-4aab-8b8b-1a037796269d" providerId="ADAL" clId="{C1A4E276-807E-4ED0-BAED-90BC56C3174A}" dt="2024-10-09T14:54:42.963" v="33711"/>
          <ac:cxnSpMkLst>
            <pc:docMk/>
            <pc:sldMk cId="3630197561" sldId="284"/>
            <ac:cxnSpMk id="79" creationId="{2276C4D8-6E5A-FD12-D098-D4EAA6CBAEFD}"/>
          </ac:cxnSpMkLst>
        </pc:cxnChg>
        <pc:cxnChg chg="mod">
          <ac:chgData name="신주용" userId="6564ea98-62ab-4aab-8b8b-1a037796269d" providerId="ADAL" clId="{C1A4E276-807E-4ED0-BAED-90BC56C3174A}" dt="2024-10-09T14:54:42.963" v="33711"/>
          <ac:cxnSpMkLst>
            <pc:docMk/>
            <pc:sldMk cId="3630197561" sldId="284"/>
            <ac:cxnSpMk id="81" creationId="{09A82A38-475E-A833-3558-313A2528FA53}"/>
          </ac:cxnSpMkLst>
        </pc:cxnChg>
        <pc:cxnChg chg="mod">
          <ac:chgData name="신주용" userId="6564ea98-62ab-4aab-8b8b-1a037796269d" providerId="ADAL" clId="{C1A4E276-807E-4ED0-BAED-90BC56C3174A}" dt="2024-10-09T14:54:43.972" v="33712"/>
          <ac:cxnSpMkLst>
            <pc:docMk/>
            <pc:sldMk cId="3630197561" sldId="284"/>
            <ac:cxnSpMk id="89" creationId="{4BBCCD28-5596-69A0-C92F-6691E6542134}"/>
          </ac:cxnSpMkLst>
        </pc:cxnChg>
        <pc:cxnChg chg="mod">
          <ac:chgData name="신주용" userId="6564ea98-62ab-4aab-8b8b-1a037796269d" providerId="ADAL" clId="{C1A4E276-807E-4ED0-BAED-90BC56C3174A}" dt="2024-10-09T14:54:43.972" v="33712"/>
          <ac:cxnSpMkLst>
            <pc:docMk/>
            <pc:sldMk cId="3630197561" sldId="284"/>
            <ac:cxnSpMk id="90" creationId="{619A3326-2B3B-EC34-4B84-4E42B564893F}"/>
          </ac:cxnSpMkLst>
        </pc:cxnChg>
        <pc:cxnChg chg="mod">
          <ac:chgData name="신주용" userId="6564ea98-62ab-4aab-8b8b-1a037796269d" providerId="ADAL" clId="{C1A4E276-807E-4ED0-BAED-90BC56C3174A}" dt="2024-10-09T14:54:43.972" v="33712"/>
          <ac:cxnSpMkLst>
            <pc:docMk/>
            <pc:sldMk cId="3630197561" sldId="284"/>
            <ac:cxnSpMk id="91" creationId="{D8A25801-1E8E-9CCE-91D6-BA5BDD710173}"/>
          </ac:cxnSpMkLst>
        </pc:cxnChg>
        <pc:cxnChg chg="mod">
          <ac:chgData name="신주용" userId="6564ea98-62ab-4aab-8b8b-1a037796269d" providerId="ADAL" clId="{C1A4E276-807E-4ED0-BAED-90BC56C3174A}" dt="2024-10-09T14:54:43.972" v="33712"/>
          <ac:cxnSpMkLst>
            <pc:docMk/>
            <pc:sldMk cId="3630197561" sldId="284"/>
            <ac:cxnSpMk id="93" creationId="{DC638335-A065-FA9B-F69D-DB7E77F1520B}"/>
          </ac:cxnSpMkLst>
        </pc:cxnChg>
        <pc:cxnChg chg="mod">
          <ac:chgData name="신주용" userId="6564ea98-62ab-4aab-8b8b-1a037796269d" providerId="ADAL" clId="{C1A4E276-807E-4ED0-BAED-90BC56C3174A}" dt="2024-10-09T14:54:43.972" v="33712"/>
          <ac:cxnSpMkLst>
            <pc:docMk/>
            <pc:sldMk cId="3630197561" sldId="284"/>
            <ac:cxnSpMk id="95" creationId="{0F2018BB-A96C-0D59-5C74-95069B0E800B}"/>
          </ac:cxnSpMkLst>
        </pc:cxnChg>
        <pc:cxnChg chg="mod">
          <ac:chgData name="신주용" userId="6564ea98-62ab-4aab-8b8b-1a037796269d" providerId="ADAL" clId="{C1A4E276-807E-4ED0-BAED-90BC56C3174A}" dt="2024-10-09T14:54:43.972" v="33712"/>
          <ac:cxnSpMkLst>
            <pc:docMk/>
            <pc:sldMk cId="3630197561" sldId="284"/>
            <ac:cxnSpMk id="97" creationId="{65861AAA-34C6-3942-DC19-CB5CF028623C}"/>
          </ac:cxnSpMkLst>
        </pc:cxnChg>
        <pc:cxnChg chg="mod">
          <ac:chgData name="신주용" userId="6564ea98-62ab-4aab-8b8b-1a037796269d" providerId="ADAL" clId="{C1A4E276-807E-4ED0-BAED-90BC56C3174A}" dt="2024-10-09T14:54:43.972" v="33712"/>
          <ac:cxnSpMkLst>
            <pc:docMk/>
            <pc:sldMk cId="3630197561" sldId="284"/>
            <ac:cxnSpMk id="99" creationId="{6F08FAFF-D677-BAB9-D1B7-D969C8978B13}"/>
          </ac:cxnSpMkLst>
        </pc:cxnChg>
        <pc:cxnChg chg="mod">
          <ac:chgData name="신주용" userId="6564ea98-62ab-4aab-8b8b-1a037796269d" providerId="ADAL" clId="{C1A4E276-807E-4ED0-BAED-90BC56C3174A}" dt="2024-10-09T14:54:43.972" v="33712"/>
          <ac:cxnSpMkLst>
            <pc:docMk/>
            <pc:sldMk cId="3630197561" sldId="284"/>
            <ac:cxnSpMk id="101" creationId="{61210CE5-56C1-8A32-1501-3CCB6C955BFA}"/>
          </ac:cxnSpMkLst>
        </pc:cxnChg>
        <pc:cxnChg chg="mod">
          <ac:chgData name="신주용" userId="6564ea98-62ab-4aab-8b8b-1a037796269d" providerId="ADAL" clId="{C1A4E276-807E-4ED0-BAED-90BC56C3174A}" dt="2024-10-09T14:54:43.972" v="33712"/>
          <ac:cxnSpMkLst>
            <pc:docMk/>
            <pc:sldMk cId="3630197561" sldId="284"/>
            <ac:cxnSpMk id="103" creationId="{728AC8CA-19D0-E657-E7C9-131D45373269}"/>
          </ac:cxnSpMkLst>
        </pc:cxnChg>
      </pc:sldChg>
      <pc:sldChg chg="addSp delSp modSp add del mod">
        <pc:chgData name="신주용" userId="6564ea98-62ab-4aab-8b8b-1a037796269d" providerId="ADAL" clId="{C1A4E276-807E-4ED0-BAED-90BC56C3174A}" dt="2024-10-06T19:49:49.529" v="19027" actId="47"/>
        <pc:sldMkLst>
          <pc:docMk/>
          <pc:sldMk cId="4026872331" sldId="285"/>
        </pc:sldMkLst>
        <pc:spChg chg="mod">
          <ac:chgData name="신주용" userId="6564ea98-62ab-4aab-8b8b-1a037796269d" providerId="ADAL" clId="{C1A4E276-807E-4ED0-BAED-90BC56C3174A}" dt="2024-10-03T17:11:34.525" v="3970" actId="6549"/>
          <ac:spMkLst>
            <pc:docMk/>
            <pc:sldMk cId="4026872331" sldId="285"/>
            <ac:spMk id="2" creationId="{67763F15-B555-CF35-BAF9-6909B3BD5792}"/>
          </ac:spMkLst>
        </pc:spChg>
        <pc:spChg chg="del">
          <ac:chgData name="신주용" userId="6564ea98-62ab-4aab-8b8b-1a037796269d" providerId="ADAL" clId="{C1A4E276-807E-4ED0-BAED-90BC56C3174A}" dt="2024-10-02T16:32:33.540" v="1702" actId="478"/>
          <ac:spMkLst>
            <pc:docMk/>
            <pc:sldMk cId="4026872331" sldId="285"/>
            <ac:spMk id="3" creationId="{CD769DB6-D9A1-D0FC-16FC-44D9A4F15805}"/>
          </ac:spMkLst>
        </pc:spChg>
        <pc:spChg chg="add mod">
          <ac:chgData name="신주용" userId="6564ea98-62ab-4aab-8b8b-1a037796269d" providerId="ADAL" clId="{C1A4E276-807E-4ED0-BAED-90BC56C3174A}" dt="2024-10-06T18:32:30.095" v="16242" actId="20577"/>
          <ac:spMkLst>
            <pc:docMk/>
            <pc:sldMk cId="4026872331" sldId="285"/>
            <ac:spMk id="7" creationId="{CE82517A-FD2C-45E9-2DD2-287C42EC790D}"/>
          </ac:spMkLst>
        </pc:spChg>
        <pc:spChg chg="add del mod">
          <ac:chgData name="신주용" userId="6564ea98-62ab-4aab-8b8b-1a037796269d" providerId="ADAL" clId="{C1A4E276-807E-4ED0-BAED-90BC56C3174A}" dt="2024-10-03T16:45:53.427" v="3392" actId="478"/>
          <ac:spMkLst>
            <pc:docMk/>
            <pc:sldMk cId="4026872331" sldId="285"/>
            <ac:spMk id="9" creationId="{D2F99915-78A7-DDFD-13FC-0BC6C6B05301}"/>
          </ac:spMkLst>
        </pc:spChg>
        <pc:graphicFrameChg chg="add del mod">
          <ac:chgData name="신주용" userId="6564ea98-62ab-4aab-8b8b-1a037796269d" providerId="ADAL" clId="{C1A4E276-807E-4ED0-BAED-90BC56C3174A}" dt="2024-10-03T16:45:53.427" v="3392" actId="478"/>
          <ac:graphicFrameMkLst>
            <pc:docMk/>
            <pc:sldMk cId="4026872331" sldId="285"/>
            <ac:graphicFrameMk id="8" creationId="{DB79342D-A30D-35DA-80F7-4B4C51549FAA}"/>
          </ac:graphicFrameMkLst>
        </pc:graphicFrameChg>
        <pc:graphicFrameChg chg="add mod modGraphic">
          <ac:chgData name="신주용" userId="6564ea98-62ab-4aab-8b8b-1a037796269d" providerId="ADAL" clId="{C1A4E276-807E-4ED0-BAED-90BC56C3174A}" dt="2024-10-03T17:10:45.878" v="3954" actId="1035"/>
          <ac:graphicFrameMkLst>
            <pc:docMk/>
            <pc:sldMk cId="4026872331" sldId="285"/>
            <ac:graphicFrameMk id="10" creationId="{811B097C-76CE-7BA3-4BF2-613510B6238F}"/>
          </ac:graphicFrameMkLst>
        </pc:graphicFrameChg>
      </pc:sldChg>
      <pc:sldChg chg="new del">
        <pc:chgData name="신주용" userId="6564ea98-62ab-4aab-8b8b-1a037796269d" providerId="ADAL" clId="{C1A4E276-807E-4ED0-BAED-90BC56C3174A}" dt="2024-10-02T16:33:06.103" v="1784" actId="680"/>
        <pc:sldMkLst>
          <pc:docMk/>
          <pc:sldMk cId="43311881" sldId="286"/>
        </pc:sldMkLst>
      </pc:sldChg>
      <pc:sldChg chg="addSp delSp modSp add mod">
        <pc:chgData name="신주용" userId="6564ea98-62ab-4aab-8b8b-1a037796269d" providerId="ADAL" clId="{C1A4E276-807E-4ED0-BAED-90BC56C3174A}" dt="2024-10-09T17:11:57.303" v="39980" actId="20577"/>
        <pc:sldMkLst>
          <pc:docMk/>
          <pc:sldMk cId="1108602390" sldId="286"/>
        </pc:sldMkLst>
        <pc:spChg chg="mod">
          <ac:chgData name="신주용" userId="6564ea98-62ab-4aab-8b8b-1a037796269d" providerId="ADAL" clId="{C1A4E276-807E-4ED0-BAED-90BC56C3174A}" dt="2024-10-09T14:50:27.300" v="33486" actId="20577"/>
          <ac:spMkLst>
            <pc:docMk/>
            <pc:sldMk cId="1108602390" sldId="286"/>
            <ac:spMk id="2" creationId="{67763F15-B555-CF35-BAF9-6909B3BD5792}"/>
          </ac:spMkLst>
        </pc:spChg>
        <pc:spChg chg="del mod">
          <ac:chgData name="신주용" userId="6564ea98-62ab-4aab-8b8b-1a037796269d" providerId="ADAL" clId="{C1A4E276-807E-4ED0-BAED-90BC56C3174A}" dt="2024-10-02T16:33:22.750" v="1814" actId="478"/>
          <ac:spMkLst>
            <pc:docMk/>
            <pc:sldMk cId="1108602390" sldId="286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1108602390" sldId="286"/>
            <ac:spMk id="5" creationId="{F11E7B37-1D5A-D337-3FD5-AD576E865B34}"/>
          </ac:spMkLst>
        </pc:spChg>
        <pc:spChg chg="add mod">
          <ac:chgData name="신주용" userId="6564ea98-62ab-4aab-8b8b-1a037796269d" providerId="ADAL" clId="{C1A4E276-807E-4ED0-BAED-90BC56C3174A}" dt="2024-10-09T17:11:57.303" v="39980" actId="20577"/>
          <ac:spMkLst>
            <pc:docMk/>
            <pc:sldMk cId="1108602390" sldId="286"/>
            <ac:spMk id="7" creationId="{CF53CB05-A53E-9707-5337-37700CE2A2D6}"/>
          </ac:spMkLst>
        </pc:spChg>
        <pc:grpChg chg="del">
          <ac:chgData name="신주용" userId="6564ea98-62ab-4aab-8b8b-1a037796269d" providerId="ADAL" clId="{C1A4E276-807E-4ED0-BAED-90BC56C3174A}" dt="2024-10-02T16:33:09.048" v="1786" actId="478"/>
          <ac:grpSpMkLst>
            <pc:docMk/>
            <pc:sldMk cId="1108602390" sldId="286"/>
            <ac:grpSpMk id="12" creationId="{4718FED3-70BB-780B-B024-2645E2E711A2}"/>
          </ac:grpSpMkLst>
        </pc:grpChg>
      </pc:sldChg>
      <pc:sldChg chg="addSp delSp modSp add mod">
        <pc:chgData name="신주용" userId="6564ea98-62ab-4aab-8b8b-1a037796269d" providerId="ADAL" clId="{C1A4E276-807E-4ED0-BAED-90BC56C3174A}" dt="2024-10-09T16:44:31.633" v="38640"/>
        <pc:sldMkLst>
          <pc:docMk/>
          <pc:sldMk cId="957622387" sldId="287"/>
        </pc:sldMkLst>
        <pc:spChg chg="mod">
          <ac:chgData name="신주용" userId="6564ea98-62ab-4aab-8b8b-1a037796269d" providerId="ADAL" clId="{C1A4E276-807E-4ED0-BAED-90BC56C3174A}" dt="2024-10-03T17:11:37.766" v="3973" actId="6549"/>
          <ac:spMkLst>
            <pc:docMk/>
            <pc:sldMk cId="957622387" sldId="287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957622387" sldId="287"/>
            <ac:spMk id="5" creationId="{F11E7B37-1D5A-D337-3FD5-AD576E865B34}"/>
          </ac:spMkLst>
        </pc:spChg>
        <pc:spChg chg="add del mod">
          <ac:chgData name="신주용" userId="6564ea98-62ab-4aab-8b8b-1a037796269d" providerId="ADAL" clId="{C1A4E276-807E-4ED0-BAED-90BC56C3174A}" dt="2024-10-03T17:08:43.268" v="3785" actId="478"/>
          <ac:spMkLst>
            <pc:docMk/>
            <pc:sldMk cId="957622387" sldId="287"/>
            <ac:spMk id="6" creationId="{7934DAE6-958B-8AB9-E646-EEC0DFB5C993}"/>
          </ac:spMkLst>
        </pc:spChg>
        <pc:spChg chg="mod">
          <ac:chgData name="신주용" userId="6564ea98-62ab-4aab-8b8b-1a037796269d" providerId="ADAL" clId="{C1A4E276-807E-4ED0-BAED-90BC56C3174A}" dt="2024-10-09T16:43:51.002" v="38634"/>
          <ac:spMkLst>
            <pc:docMk/>
            <pc:sldMk cId="957622387" sldId="287"/>
            <ac:spMk id="7" creationId="{CE82517A-FD2C-45E9-2DD2-287C42EC790D}"/>
          </ac:spMkLst>
        </pc:spChg>
        <pc:graphicFrameChg chg="add mod modGraphic">
          <ac:chgData name="신주용" userId="6564ea98-62ab-4aab-8b8b-1a037796269d" providerId="ADAL" clId="{C1A4E276-807E-4ED0-BAED-90BC56C3174A}" dt="2024-10-09T16:44:27.642" v="38638" actId="572"/>
          <ac:graphicFrameMkLst>
            <pc:docMk/>
            <pc:sldMk cId="957622387" sldId="287"/>
            <ac:graphicFrameMk id="3" creationId="{372E469E-1E44-6A12-B1F1-4643333DC8CB}"/>
          </ac:graphicFrameMkLst>
        </pc:graphicFrameChg>
        <pc:graphicFrameChg chg="add mod">
          <ac:chgData name="신주용" userId="6564ea98-62ab-4aab-8b8b-1a037796269d" providerId="ADAL" clId="{C1A4E276-807E-4ED0-BAED-90BC56C3174A}" dt="2024-10-09T16:44:17.052" v="38637"/>
          <ac:graphicFrameMkLst>
            <pc:docMk/>
            <pc:sldMk cId="957622387" sldId="287"/>
            <ac:graphicFrameMk id="6" creationId="{F7BC52CE-5D58-26AA-4E96-A7844690E32A}"/>
          </ac:graphicFrameMkLst>
        </pc:graphicFrameChg>
        <pc:graphicFrameChg chg="add mod">
          <ac:chgData name="신주용" userId="6564ea98-62ab-4aab-8b8b-1a037796269d" providerId="ADAL" clId="{C1A4E276-807E-4ED0-BAED-90BC56C3174A}" dt="2024-10-09T16:44:31.633" v="38640"/>
          <ac:graphicFrameMkLst>
            <pc:docMk/>
            <pc:sldMk cId="957622387" sldId="287"/>
            <ac:graphicFrameMk id="8" creationId="{22666A2F-0EEE-9133-26EA-47A4414CE3ED}"/>
          </ac:graphicFrameMkLst>
        </pc:graphicFrameChg>
        <pc:graphicFrameChg chg="del">
          <ac:chgData name="신주용" userId="6564ea98-62ab-4aab-8b8b-1a037796269d" providerId="ADAL" clId="{C1A4E276-807E-4ED0-BAED-90BC56C3174A}" dt="2024-10-03T17:06:57.447" v="3768" actId="478"/>
          <ac:graphicFrameMkLst>
            <pc:docMk/>
            <pc:sldMk cId="957622387" sldId="287"/>
            <ac:graphicFrameMk id="10" creationId="{811B097C-76CE-7BA3-4BF2-613510B6238F}"/>
          </ac:graphicFrameMkLst>
        </pc:graphicFrameChg>
      </pc:sldChg>
      <pc:sldChg chg="addSp delSp modSp add mod">
        <pc:chgData name="신주용" userId="6564ea98-62ab-4aab-8b8b-1a037796269d" providerId="ADAL" clId="{C1A4E276-807E-4ED0-BAED-90BC56C3174A}" dt="2024-10-03T18:42:42.704" v="5607" actId="1076"/>
        <pc:sldMkLst>
          <pc:docMk/>
          <pc:sldMk cId="2163730886" sldId="288"/>
        </pc:sldMkLst>
        <pc:spChg chg="mod">
          <ac:chgData name="신주용" userId="6564ea98-62ab-4aab-8b8b-1a037796269d" providerId="ADAL" clId="{C1A4E276-807E-4ED0-BAED-90BC56C3174A}" dt="2024-10-03T17:14:27.924" v="4501"/>
          <ac:spMkLst>
            <pc:docMk/>
            <pc:sldMk cId="2163730886" sldId="288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3T17:23:15.604" v="5132" actId="14"/>
          <ac:spMkLst>
            <pc:docMk/>
            <pc:sldMk cId="2163730886" sldId="288"/>
            <ac:spMk id="7" creationId="{CE82517A-FD2C-45E9-2DD2-287C42EC790D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8" creationId="{2B2D2246-53ED-CBDA-415E-69D493A9577E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9" creationId="{559D596D-5C1D-BB07-32BE-D09E1C6B1EAE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10" creationId="{2C934169-27EC-A0E0-3546-6834B0C4F8EA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11" creationId="{5677B9B8-DA8D-F3E5-FD62-320BB8B694C0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13" creationId="{4D4AB90E-A7FC-4604-1B95-4BA77E8D7DF0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14" creationId="{87C0C98C-20F7-BA0D-CB8A-40550B9AC921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21" creationId="{FBF3584F-149F-7E8E-0C6B-86D87CD797AE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24" creationId="{589D2B77-2DB7-A049-6256-3D9BE6CE048A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25" creationId="{0333FA78-16D2-9F77-9F9E-6DC4E4C6D75B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27" creationId="{74DBA90D-802C-FF1B-2861-02DEB2E7FE2F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32" creationId="{AF40CBB6-DFCB-9C45-809B-93B71327C81D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33" creationId="{ADAF59F0-45EE-F81A-92BF-1DEFCE1E4E3F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34" creationId="{4326BA7E-2E9E-917C-6DF9-FD86AECE5E2E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35" creationId="{6A979530-781A-6535-D98D-62FB8C8DBB81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36" creationId="{D36AE473-E584-8EAC-5AD7-AE1AC8EA7392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37" creationId="{4B6CC9A9-E4C9-9896-A4B4-4DCA7C6D34A0}"/>
          </ac:spMkLst>
        </pc:spChg>
        <pc:spChg chg="mod">
          <ac:chgData name="신주용" userId="6564ea98-62ab-4aab-8b8b-1a037796269d" providerId="ADAL" clId="{C1A4E276-807E-4ED0-BAED-90BC56C3174A}" dt="2024-10-03T17:14:54.810" v="4502"/>
          <ac:spMkLst>
            <pc:docMk/>
            <pc:sldMk cId="2163730886" sldId="288"/>
            <ac:spMk id="38" creationId="{A88E8329-7286-5C57-D103-AAA09367CCFE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40" creationId="{91644599-65E3-6DC8-7F5A-048555585098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41" creationId="{A7D898A1-B920-E75C-4B46-C9E05E5D87B0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42" creationId="{B65155EC-ECF1-B6C1-5DAD-F9D45CA1DD24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43" creationId="{342EE509-338D-019E-F56C-C002715832BF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45" creationId="{8AD04F27-4581-C717-AFD7-BADEE3623ACE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46" creationId="{5D18AEA4-2671-377A-2FFA-2F54BBE2368C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53" creationId="{ACD306C0-B36D-319D-F34E-A94EEEB2722B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56" creationId="{5A09F92D-9126-D4C9-FAC1-4FFE2AD22FB5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57" creationId="{128CFB1D-BC3E-91C6-6CE8-BBC2B3A48250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59" creationId="{5FDDC5F6-DD7B-F296-C8F3-FDD94DDB2FA8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64" creationId="{5957D132-C07C-9C4E-F90F-42BBE8C32E3C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65" creationId="{E669B844-A8EF-9602-F1F1-E1C7BE3714DF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66" creationId="{C877BCEA-7370-659C-F99E-96295E156AF2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67" creationId="{FDED13A0-4AD0-C412-DCA4-44854073B200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68" creationId="{A1AA283A-E45D-FB22-6024-28E5335E4559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69" creationId="{9A94A9CC-944D-887D-EAA8-94249859B18D}"/>
          </ac:spMkLst>
        </pc:spChg>
        <pc:spChg chg="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70" creationId="{F6A93AD2-4646-0A58-1C60-E40296A023F9}"/>
          </ac:spMkLst>
        </pc:spChg>
        <pc:spChg chg="add mod topLvl">
          <ac:chgData name="신주용" userId="6564ea98-62ab-4aab-8b8b-1a037796269d" providerId="ADAL" clId="{C1A4E276-807E-4ED0-BAED-90BC56C3174A}" dt="2024-10-03T18:42:42.704" v="5607" actId="1076"/>
          <ac:spMkLst>
            <pc:docMk/>
            <pc:sldMk cId="2163730886" sldId="288"/>
            <ac:spMk id="77" creationId="{0F61DAE6-0F19-28B3-B6B6-3CD89C0A4F3A}"/>
          </ac:spMkLst>
        </pc:spChg>
        <pc:grpChg chg="add mod">
          <ac:chgData name="신주용" userId="6564ea98-62ab-4aab-8b8b-1a037796269d" providerId="ADAL" clId="{C1A4E276-807E-4ED0-BAED-90BC56C3174A}" dt="2024-10-03T17:14:54.810" v="4502"/>
          <ac:grpSpMkLst>
            <pc:docMk/>
            <pc:sldMk cId="2163730886" sldId="288"/>
            <ac:grpSpMk id="6" creationId="{38D05F3F-6FA1-43B7-B215-52F98FD6A8CB}"/>
          </ac:grpSpMkLst>
        </pc:grpChg>
        <pc:grpChg chg="mod">
          <ac:chgData name="신주용" userId="6564ea98-62ab-4aab-8b8b-1a037796269d" providerId="ADAL" clId="{C1A4E276-807E-4ED0-BAED-90BC56C3174A}" dt="2024-10-03T17:14:54.810" v="4502"/>
          <ac:grpSpMkLst>
            <pc:docMk/>
            <pc:sldMk cId="2163730886" sldId="288"/>
            <ac:grpSpMk id="12" creationId="{0179E104-6405-AD29-50CD-1194C235B5D0}"/>
          </ac:grpSpMkLst>
        </pc:grpChg>
        <pc:grpChg chg="add del mod">
          <ac:chgData name="신주용" userId="6564ea98-62ab-4aab-8b8b-1a037796269d" providerId="ADAL" clId="{C1A4E276-807E-4ED0-BAED-90BC56C3174A}" dt="2024-10-03T17:18:33.918" v="4646" actId="165"/>
          <ac:grpSpMkLst>
            <pc:docMk/>
            <pc:sldMk cId="2163730886" sldId="288"/>
            <ac:grpSpMk id="39" creationId="{88F714DA-9228-BA3E-7900-05AAD0FA8684}"/>
          </ac:grpSpMkLst>
        </pc:grpChg>
        <pc:grpChg chg="del mod topLvl">
          <ac:chgData name="신주용" userId="6564ea98-62ab-4aab-8b8b-1a037796269d" providerId="ADAL" clId="{C1A4E276-807E-4ED0-BAED-90BC56C3174A}" dt="2024-10-03T17:19:52.846" v="4671" actId="165"/>
          <ac:grpSpMkLst>
            <pc:docMk/>
            <pc:sldMk cId="2163730886" sldId="288"/>
            <ac:grpSpMk id="44" creationId="{A1186614-841C-7CC5-28B2-9FC031D87B91}"/>
          </ac:grpSpMkLst>
        </pc:grpChg>
        <pc:grpChg chg="add del mod">
          <ac:chgData name="신주용" userId="6564ea98-62ab-4aab-8b8b-1a037796269d" providerId="ADAL" clId="{C1A4E276-807E-4ED0-BAED-90BC56C3174A}" dt="2024-10-03T17:18:33.918" v="4646" actId="165"/>
          <ac:grpSpMkLst>
            <pc:docMk/>
            <pc:sldMk cId="2163730886" sldId="288"/>
            <ac:grpSpMk id="79" creationId="{6B5BD750-CC3E-362E-9C68-8C2FF3A658F7}"/>
          </ac:grpSpMkLst>
        </pc:grpChg>
        <pc:grpChg chg="add mod topLvl">
          <ac:chgData name="신주용" userId="6564ea98-62ab-4aab-8b8b-1a037796269d" providerId="ADAL" clId="{C1A4E276-807E-4ED0-BAED-90BC56C3174A}" dt="2024-10-03T18:42:42.704" v="5607" actId="1076"/>
          <ac:grpSpMkLst>
            <pc:docMk/>
            <pc:sldMk cId="2163730886" sldId="288"/>
            <ac:grpSpMk id="80" creationId="{3637EEB6-06F6-5E4D-5425-A1BC18C1B8DC}"/>
          </ac:grpSpMkLst>
        </pc:grpChg>
        <pc:grpChg chg="add del mod">
          <ac:chgData name="신주용" userId="6564ea98-62ab-4aab-8b8b-1a037796269d" providerId="ADAL" clId="{C1A4E276-807E-4ED0-BAED-90BC56C3174A}" dt="2024-10-03T17:19:31.328" v="4665" actId="165"/>
          <ac:grpSpMkLst>
            <pc:docMk/>
            <pc:sldMk cId="2163730886" sldId="288"/>
            <ac:grpSpMk id="81" creationId="{F840431E-3911-64FE-5444-CBED3349B3B0}"/>
          </ac:grpSpMkLst>
        </pc:grpChg>
        <pc:grpChg chg="add mod">
          <ac:chgData name="신주용" userId="6564ea98-62ab-4aab-8b8b-1a037796269d" providerId="ADAL" clId="{C1A4E276-807E-4ED0-BAED-90BC56C3174A}" dt="2024-10-03T18:42:42.704" v="5607" actId="1076"/>
          <ac:grpSpMkLst>
            <pc:docMk/>
            <pc:sldMk cId="2163730886" sldId="288"/>
            <ac:grpSpMk id="84" creationId="{B13FBE24-E524-AB42-D448-48BAEEF1DDD4}"/>
          </ac:grpSpMkLst>
        </pc:grpChg>
        <pc:graphicFrameChg chg="del">
          <ac:chgData name="신주용" userId="6564ea98-62ab-4aab-8b8b-1a037796269d" providerId="ADAL" clId="{C1A4E276-807E-4ED0-BAED-90BC56C3174A}" dt="2024-10-03T17:14:20.949" v="4483" actId="478"/>
          <ac:graphicFrameMkLst>
            <pc:docMk/>
            <pc:sldMk cId="2163730886" sldId="288"/>
            <ac:graphicFrameMk id="3" creationId="{372E469E-1E44-6A12-B1F1-4643333DC8CB}"/>
          </ac:graphicFrameMkLst>
        </pc:graphicFrameChg>
        <pc:picChg chg="mod">
          <ac:chgData name="신주용" userId="6564ea98-62ab-4aab-8b8b-1a037796269d" providerId="ADAL" clId="{C1A4E276-807E-4ED0-BAED-90BC56C3174A}" dt="2024-10-03T17:14:54.810" v="4502"/>
          <ac:picMkLst>
            <pc:docMk/>
            <pc:sldMk cId="2163730886" sldId="288"/>
            <ac:picMk id="15" creationId="{BE21EBE0-BCF0-74D5-C732-1D8A9D4E4058}"/>
          </ac:picMkLst>
        </pc:picChg>
        <pc:picChg chg="mod">
          <ac:chgData name="신주용" userId="6564ea98-62ab-4aab-8b8b-1a037796269d" providerId="ADAL" clId="{C1A4E276-807E-4ED0-BAED-90BC56C3174A}" dt="2024-10-03T17:14:54.810" v="4502"/>
          <ac:picMkLst>
            <pc:docMk/>
            <pc:sldMk cId="2163730886" sldId="288"/>
            <ac:picMk id="16" creationId="{109249A4-C353-F688-4294-9C10BFB31694}"/>
          </ac:picMkLst>
        </pc:picChg>
        <pc:picChg chg="mod">
          <ac:chgData name="신주용" userId="6564ea98-62ab-4aab-8b8b-1a037796269d" providerId="ADAL" clId="{C1A4E276-807E-4ED0-BAED-90BC56C3174A}" dt="2024-10-03T17:14:54.810" v="4502"/>
          <ac:picMkLst>
            <pc:docMk/>
            <pc:sldMk cId="2163730886" sldId="288"/>
            <ac:picMk id="18" creationId="{21D63432-27AA-8422-4F70-76F6A421B353}"/>
          </ac:picMkLst>
        </pc:picChg>
        <pc:picChg chg="mod">
          <ac:chgData name="신주용" userId="6564ea98-62ab-4aab-8b8b-1a037796269d" providerId="ADAL" clId="{C1A4E276-807E-4ED0-BAED-90BC56C3174A}" dt="2024-10-03T17:14:54.810" v="4502"/>
          <ac:picMkLst>
            <pc:docMk/>
            <pc:sldMk cId="2163730886" sldId="288"/>
            <ac:picMk id="19" creationId="{EEBAC6A1-B0A5-7145-EAC4-01B8DE436981}"/>
          </ac:picMkLst>
        </pc:picChg>
        <pc:picChg chg="mod">
          <ac:chgData name="신주용" userId="6564ea98-62ab-4aab-8b8b-1a037796269d" providerId="ADAL" clId="{C1A4E276-807E-4ED0-BAED-90BC56C3174A}" dt="2024-10-03T17:14:54.810" v="4502"/>
          <ac:picMkLst>
            <pc:docMk/>
            <pc:sldMk cId="2163730886" sldId="288"/>
            <ac:picMk id="20" creationId="{AEDC1199-2098-9E47-F411-CD4444C23169}"/>
          </ac:picMkLst>
        </pc:picChg>
        <pc:picChg chg="mod">
          <ac:chgData name="신주용" userId="6564ea98-62ab-4aab-8b8b-1a037796269d" providerId="ADAL" clId="{C1A4E276-807E-4ED0-BAED-90BC56C3174A}" dt="2024-10-03T17:14:54.810" v="4502"/>
          <ac:picMkLst>
            <pc:docMk/>
            <pc:sldMk cId="2163730886" sldId="288"/>
            <ac:picMk id="31" creationId="{3D7F7CF6-E5A2-A135-756D-84A304CA9C33}"/>
          </ac:picMkLst>
        </pc:picChg>
        <pc:picChg chg="mod topLvl">
          <ac:chgData name="신주용" userId="6564ea98-62ab-4aab-8b8b-1a037796269d" providerId="ADAL" clId="{C1A4E276-807E-4ED0-BAED-90BC56C3174A}" dt="2024-10-03T18:42:42.704" v="5607" actId="1076"/>
          <ac:picMkLst>
            <pc:docMk/>
            <pc:sldMk cId="2163730886" sldId="288"/>
            <ac:picMk id="47" creationId="{4792B4D0-B6BF-04A4-F62F-C614F916D221}"/>
          </ac:picMkLst>
        </pc:picChg>
        <pc:picChg chg="mod topLvl">
          <ac:chgData name="신주용" userId="6564ea98-62ab-4aab-8b8b-1a037796269d" providerId="ADAL" clId="{C1A4E276-807E-4ED0-BAED-90BC56C3174A}" dt="2024-10-03T18:42:42.704" v="5607" actId="1076"/>
          <ac:picMkLst>
            <pc:docMk/>
            <pc:sldMk cId="2163730886" sldId="288"/>
            <ac:picMk id="48" creationId="{D501A231-7580-B0D9-0839-ACA250AC8E5C}"/>
          </ac:picMkLst>
        </pc:picChg>
        <pc:picChg chg="mod topLvl">
          <ac:chgData name="신주용" userId="6564ea98-62ab-4aab-8b8b-1a037796269d" providerId="ADAL" clId="{C1A4E276-807E-4ED0-BAED-90BC56C3174A}" dt="2024-10-03T18:42:42.704" v="5607" actId="1076"/>
          <ac:picMkLst>
            <pc:docMk/>
            <pc:sldMk cId="2163730886" sldId="288"/>
            <ac:picMk id="50" creationId="{63A57F08-0B3E-86A5-23E3-C180DAE520F6}"/>
          </ac:picMkLst>
        </pc:picChg>
        <pc:picChg chg="mod topLvl">
          <ac:chgData name="신주용" userId="6564ea98-62ab-4aab-8b8b-1a037796269d" providerId="ADAL" clId="{C1A4E276-807E-4ED0-BAED-90BC56C3174A}" dt="2024-10-03T18:42:42.704" v="5607" actId="1076"/>
          <ac:picMkLst>
            <pc:docMk/>
            <pc:sldMk cId="2163730886" sldId="288"/>
            <ac:picMk id="51" creationId="{0FFA62AD-53BE-2D63-6CF9-73A087654CAC}"/>
          </ac:picMkLst>
        </pc:picChg>
        <pc:picChg chg="mod topLvl">
          <ac:chgData name="신주용" userId="6564ea98-62ab-4aab-8b8b-1a037796269d" providerId="ADAL" clId="{C1A4E276-807E-4ED0-BAED-90BC56C3174A}" dt="2024-10-03T18:42:42.704" v="5607" actId="1076"/>
          <ac:picMkLst>
            <pc:docMk/>
            <pc:sldMk cId="2163730886" sldId="288"/>
            <ac:picMk id="52" creationId="{7CA9C924-BFE8-87AA-47ED-3FD657A72793}"/>
          </ac:picMkLst>
        </pc:picChg>
        <pc:picChg chg="mod topLvl">
          <ac:chgData name="신주용" userId="6564ea98-62ab-4aab-8b8b-1a037796269d" providerId="ADAL" clId="{C1A4E276-807E-4ED0-BAED-90BC56C3174A}" dt="2024-10-03T18:42:42.704" v="5607" actId="1076"/>
          <ac:picMkLst>
            <pc:docMk/>
            <pc:sldMk cId="2163730886" sldId="288"/>
            <ac:picMk id="63" creationId="{80EA9DBC-B947-321C-029C-0BDE227B505C}"/>
          </ac:picMkLst>
        </pc:picChg>
        <pc:cxnChg chg="mod">
          <ac:chgData name="신주용" userId="6564ea98-62ab-4aab-8b8b-1a037796269d" providerId="ADAL" clId="{C1A4E276-807E-4ED0-BAED-90BC56C3174A}" dt="2024-10-03T17:14:54.810" v="4502"/>
          <ac:cxnSpMkLst>
            <pc:docMk/>
            <pc:sldMk cId="2163730886" sldId="288"/>
            <ac:cxnSpMk id="17" creationId="{C1D65E77-70AC-737E-12C5-919BEF15816A}"/>
          </ac:cxnSpMkLst>
        </pc:cxnChg>
        <pc:cxnChg chg="mod">
          <ac:chgData name="신주용" userId="6564ea98-62ab-4aab-8b8b-1a037796269d" providerId="ADAL" clId="{C1A4E276-807E-4ED0-BAED-90BC56C3174A}" dt="2024-10-03T17:14:54.810" v="4502"/>
          <ac:cxnSpMkLst>
            <pc:docMk/>
            <pc:sldMk cId="2163730886" sldId="288"/>
            <ac:cxnSpMk id="22" creationId="{6CD16867-350B-EFC4-26C2-53DED3455607}"/>
          </ac:cxnSpMkLst>
        </pc:cxnChg>
        <pc:cxnChg chg="mod">
          <ac:chgData name="신주용" userId="6564ea98-62ab-4aab-8b8b-1a037796269d" providerId="ADAL" clId="{C1A4E276-807E-4ED0-BAED-90BC56C3174A}" dt="2024-10-03T17:14:54.810" v="4502"/>
          <ac:cxnSpMkLst>
            <pc:docMk/>
            <pc:sldMk cId="2163730886" sldId="288"/>
            <ac:cxnSpMk id="23" creationId="{F46DCDA0-164D-288E-C235-9201E2D23496}"/>
          </ac:cxnSpMkLst>
        </pc:cxnChg>
        <pc:cxnChg chg="mod">
          <ac:chgData name="신주용" userId="6564ea98-62ab-4aab-8b8b-1a037796269d" providerId="ADAL" clId="{C1A4E276-807E-4ED0-BAED-90BC56C3174A}" dt="2024-10-03T17:14:54.810" v="4502"/>
          <ac:cxnSpMkLst>
            <pc:docMk/>
            <pc:sldMk cId="2163730886" sldId="288"/>
            <ac:cxnSpMk id="26" creationId="{983655C5-8749-625F-06D0-7BB66A775D67}"/>
          </ac:cxnSpMkLst>
        </pc:cxnChg>
        <pc:cxnChg chg="mod">
          <ac:chgData name="신주용" userId="6564ea98-62ab-4aab-8b8b-1a037796269d" providerId="ADAL" clId="{C1A4E276-807E-4ED0-BAED-90BC56C3174A}" dt="2024-10-03T17:14:54.810" v="4502"/>
          <ac:cxnSpMkLst>
            <pc:docMk/>
            <pc:sldMk cId="2163730886" sldId="288"/>
            <ac:cxnSpMk id="28" creationId="{863CB870-29E1-464A-4D12-DC12959FAC94}"/>
          </ac:cxnSpMkLst>
        </pc:cxnChg>
        <pc:cxnChg chg="mod">
          <ac:chgData name="신주용" userId="6564ea98-62ab-4aab-8b8b-1a037796269d" providerId="ADAL" clId="{C1A4E276-807E-4ED0-BAED-90BC56C3174A}" dt="2024-10-03T17:14:54.810" v="4502"/>
          <ac:cxnSpMkLst>
            <pc:docMk/>
            <pc:sldMk cId="2163730886" sldId="288"/>
            <ac:cxnSpMk id="29" creationId="{6A38D2D1-A195-5EE9-670A-619B95873628}"/>
          </ac:cxnSpMkLst>
        </pc:cxnChg>
        <pc:cxnChg chg="mod">
          <ac:chgData name="신주용" userId="6564ea98-62ab-4aab-8b8b-1a037796269d" providerId="ADAL" clId="{C1A4E276-807E-4ED0-BAED-90BC56C3174A}" dt="2024-10-03T17:14:54.810" v="4502"/>
          <ac:cxnSpMkLst>
            <pc:docMk/>
            <pc:sldMk cId="2163730886" sldId="288"/>
            <ac:cxnSpMk id="30" creationId="{8E2F2B4F-79A5-0506-FB78-DD6755328FD4}"/>
          </ac:cxnSpMkLst>
        </pc:cxnChg>
        <pc:cxnChg chg="mod topLvl">
          <ac:chgData name="신주용" userId="6564ea98-62ab-4aab-8b8b-1a037796269d" providerId="ADAL" clId="{C1A4E276-807E-4ED0-BAED-90BC56C3174A}" dt="2024-10-03T18:42:42.704" v="5607" actId="1076"/>
          <ac:cxnSpMkLst>
            <pc:docMk/>
            <pc:sldMk cId="2163730886" sldId="288"/>
            <ac:cxnSpMk id="49" creationId="{2A9ACF29-6F47-9C16-3292-FF5A5AEA9C36}"/>
          </ac:cxnSpMkLst>
        </pc:cxnChg>
        <pc:cxnChg chg="mod topLvl">
          <ac:chgData name="신주용" userId="6564ea98-62ab-4aab-8b8b-1a037796269d" providerId="ADAL" clId="{C1A4E276-807E-4ED0-BAED-90BC56C3174A}" dt="2024-10-03T18:42:42.704" v="5607" actId="1076"/>
          <ac:cxnSpMkLst>
            <pc:docMk/>
            <pc:sldMk cId="2163730886" sldId="288"/>
            <ac:cxnSpMk id="54" creationId="{563A2F42-00A6-C6DB-AB94-A67BDF9B24E9}"/>
          </ac:cxnSpMkLst>
        </pc:cxnChg>
        <pc:cxnChg chg="mod topLvl">
          <ac:chgData name="신주용" userId="6564ea98-62ab-4aab-8b8b-1a037796269d" providerId="ADAL" clId="{C1A4E276-807E-4ED0-BAED-90BC56C3174A}" dt="2024-10-03T18:42:42.704" v="5607" actId="1076"/>
          <ac:cxnSpMkLst>
            <pc:docMk/>
            <pc:sldMk cId="2163730886" sldId="288"/>
            <ac:cxnSpMk id="55" creationId="{E352A92D-5AB1-FEC6-3115-1A1130DE97E4}"/>
          </ac:cxnSpMkLst>
        </pc:cxnChg>
        <pc:cxnChg chg="mod topLvl">
          <ac:chgData name="신주용" userId="6564ea98-62ab-4aab-8b8b-1a037796269d" providerId="ADAL" clId="{C1A4E276-807E-4ED0-BAED-90BC56C3174A}" dt="2024-10-03T18:42:42.704" v="5607" actId="1076"/>
          <ac:cxnSpMkLst>
            <pc:docMk/>
            <pc:sldMk cId="2163730886" sldId="288"/>
            <ac:cxnSpMk id="58" creationId="{66CBB2B4-9026-5125-40A2-2A32AD7E08A7}"/>
          </ac:cxnSpMkLst>
        </pc:cxnChg>
        <pc:cxnChg chg="mod topLvl">
          <ac:chgData name="신주용" userId="6564ea98-62ab-4aab-8b8b-1a037796269d" providerId="ADAL" clId="{C1A4E276-807E-4ED0-BAED-90BC56C3174A}" dt="2024-10-03T18:42:42.704" v="5607" actId="1076"/>
          <ac:cxnSpMkLst>
            <pc:docMk/>
            <pc:sldMk cId="2163730886" sldId="288"/>
            <ac:cxnSpMk id="60" creationId="{4FDB9644-50CA-1E38-F3D7-E76AA2203E05}"/>
          </ac:cxnSpMkLst>
        </pc:cxnChg>
        <pc:cxnChg chg="mod topLvl">
          <ac:chgData name="신주용" userId="6564ea98-62ab-4aab-8b8b-1a037796269d" providerId="ADAL" clId="{C1A4E276-807E-4ED0-BAED-90BC56C3174A}" dt="2024-10-03T18:42:42.704" v="5607" actId="1076"/>
          <ac:cxnSpMkLst>
            <pc:docMk/>
            <pc:sldMk cId="2163730886" sldId="288"/>
            <ac:cxnSpMk id="61" creationId="{89CE220F-EF4D-3DCB-41ED-2A39F6EB6D25}"/>
          </ac:cxnSpMkLst>
        </pc:cxnChg>
        <pc:cxnChg chg="mod topLvl">
          <ac:chgData name="신주용" userId="6564ea98-62ab-4aab-8b8b-1a037796269d" providerId="ADAL" clId="{C1A4E276-807E-4ED0-BAED-90BC56C3174A}" dt="2024-10-03T18:42:42.704" v="5607" actId="1076"/>
          <ac:cxnSpMkLst>
            <pc:docMk/>
            <pc:sldMk cId="2163730886" sldId="288"/>
            <ac:cxnSpMk id="62" creationId="{011E6F7C-CA6A-7740-2658-E9569D4A47DC}"/>
          </ac:cxnSpMkLst>
        </pc:cxnChg>
        <pc:cxnChg chg="add mod topLvl">
          <ac:chgData name="신주용" userId="6564ea98-62ab-4aab-8b8b-1a037796269d" providerId="ADAL" clId="{C1A4E276-807E-4ED0-BAED-90BC56C3174A}" dt="2024-10-03T18:42:42.704" v="5607" actId="1076"/>
          <ac:cxnSpMkLst>
            <pc:docMk/>
            <pc:sldMk cId="2163730886" sldId="288"/>
            <ac:cxnSpMk id="71" creationId="{48B2FCF5-24AC-EF70-890D-5BD020B56914}"/>
          </ac:cxnSpMkLst>
        </pc:cxnChg>
        <pc:cxnChg chg="add mod topLvl">
          <ac:chgData name="신주용" userId="6564ea98-62ab-4aab-8b8b-1a037796269d" providerId="ADAL" clId="{C1A4E276-807E-4ED0-BAED-90BC56C3174A}" dt="2024-10-03T18:42:42.704" v="5607" actId="1076"/>
          <ac:cxnSpMkLst>
            <pc:docMk/>
            <pc:sldMk cId="2163730886" sldId="288"/>
            <ac:cxnSpMk id="74" creationId="{D5F93CE4-BDA2-B7F2-39C7-BE71B7C44BE2}"/>
          </ac:cxnSpMkLst>
        </pc:cxnChg>
        <pc:cxnChg chg="add mod topLvl">
          <ac:chgData name="신주용" userId="6564ea98-62ab-4aab-8b8b-1a037796269d" providerId="ADAL" clId="{C1A4E276-807E-4ED0-BAED-90BC56C3174A}" dt="2024-10-03T18:42:42.704" v="5607" actId="1076"/>
          <ac:cxnSpMkLst>
            <pc:docMk/>
            <pc:sldMk cId="2163730886" sldId="288"/>
            <ac:cxnSpMk id="78" creationId="{1980BABC-8E74-D60B-99AB-39CF132178A7}"/>
          </ac:cxnSpMkLst>
        </pc:cxnChg>
      </pc:sldChg>
      <pc:sldChg chg="addSp delSp modSp new del mod">
        <pc:chgData name="신주용" userId="6564ea98-62ab-4aab-8b8b-1a037796269d" providerId="ADAL" clId="{C1A4E276-807E-4ED0-BAED-90BC56C3174A}" dt="2024-10-03T17:16:06.647" v="4547" actId="47"/>
        <pc:sldMkLst>
          <pc:docMk/>
          <pc:sldMk cId="4007317899" sldId="289"/>
        </pc:sldMkLst>
        <pc:spChg chg="mod">
          <ac:chgData name="신주용" userId="6564ea98-62ab-4aab-8b8b-1a037796269d" providerId="ADAL" clId="{C1A4E276-807E-4ED0-BAED-90BC56C3174A}" dt="2024-10-03T17:15:26.592" v="4539" actId="20577"/>
          <ac:spMkLst>
            <pc:docMk/>
            <pc:sldMk cId="4007317899" sldId="289"/>
            <ac:spMk id="3" creationId="{08401529-683F-1C06-C9E0-6EE244DE1699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6" creationId="{87BE9448-943F-7C22-3660-B815B20571EA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7" creationId="{85F537CF-9063-8262-48E7-BBFE585A4062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9" creationId="{2534C831-A003-AE6F-4C37-185EF1659B0A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11" creationId="{3F335A88-FDE7-BBF1-224B-3A488637B6EB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12" creationId="{BA610634-F820-CFB2-D6F5-FA3A0FAD7A4D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13" creationId="{FF85DF08-FF64-85EA-F998-6AF78235309A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14" creationId="{53F6FBEA-6978-DF1F-321A-16E77EC4120C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15" creationId="{20F49AE4-4D56-74AC-D61C-44B959345A75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20" creationId="{203475AC-E85A-07F4-E269-5B5CE707759C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21" creationId="{BDE633A0-F2B3-BF4D-CA77-8D67F71F2A78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25" creationId="{9B0CAF24-E8E6-5C8A-652B-6BA924230836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27" creationId="{25D690A8-72DA-F0A8-9C37-D61D198293BD}"/>
          </ac:spMkLst>
        </pc:spChg>
        <pc:spChg chg="add del mod">
          <ac:chgData name="신주용" userId="6564ea98-62ab-4aab-8b8b-1a037796269d" providerId="ADAL" clId="{C1A4E276-807E-4ED0-BAED-90BC56C3174A}" dt="2024-10-03T17:16:04.051" v="4546" actId="21"/>
          <ac:spMkLst>
            <pc:docMk/>
            <pc:sldMk cId="4007317899" sldId="289"/>
            <ac:spMk id="45" creationId="{29BD583A-03E4-00BA-582C-22E8E6980813}"/>
          </ac:spMkLst>
        </pc:spChg>
        <pc:grpChg chg="add del mod">
          <ac:chgData name="신주용" userId="6564ea98-62ab-4aab-8b8b-1a037796269d" providerId="ADAL" clId="{C1A4E276-807E-4ED0-BAED-90BC56C3174A}" dt="2024-10-03T17:16:04.051" v="4546" actId="21"/>
          <ac:grpSpMkLst>
            <pc:docMk/>
            <pc:sldMk cId="4007317899" sldId="289"/>
            <ac:grpSpMk id="29" creationId="{672D43FB-63CA-325E-6F43-A6BCEAA1F871}"/>
          </ac:grpSpMkLst>
        </pc:grpChg>
        <pc:grpChg chg="add del mod">
          <ac:chgData name="신주용" userId="6564ea98-62ab-4aab-8b8b-1a037796269d" providerId="ADAL" clId="{C1A4E276-807E-4ED0-BAED-90BC56C3174A}" dt="2024-10-03T17:16:04.051" v="4546" actId="21"/>
          <ac:grpSpMkLst>
            <pc:docMk/>
            <pc:sldMk cId="4007317899" sldId="289"/>
            <ac:grpSpMk id="32" creationId="{1CC84051-A8E2-E770-2587-310F81D2DFC1}"/>
          </ac:grpSpMkLst>
        </pc:grpChg>
        <pc:grpChg chg="add del mod">
          <ac:chgData name="신주용" userId="6564ea98-62ab-4aab-8b8b-1a037796269d" providerId="ADAL" clId="{C1A4E276-807E-4ED0-BAED-90BC56C3174A}" dt="2024-10-03T17:16:04.051" v="4546" actId="21"/>
          <ac:grpSpMkLst>
            <pc:docMk/>
            <pc:sldMk cId="4007317899" sldId="289"/>
            <ac:grpSpMk id="36" creationId="{AF7EF671-7716-65CC-244B-E5AED8413DA0}"/>
          </ac:grpSpMkLst>
        </pc:grpChg>
        <pc:grpChg chg="add del mod">
          <ac:chgData name="신주용" userId="6564ea98-62ab-4aab-8b8b-1a037796269d" providerId="ADAL" clId="{C1A4E276-807E-4ED0-BAED-90BC56C3174A}" dt="2024-10-03T17:16:04.051" v="4546" actId="21"/>
          <ac:grpSpMkLst>
            <pc:docMk/>
            <pc:sldMk cId="4007317899" sldId="289"/>
            <ac:grpSpMk id="39" creationId="{5CE5A8B1-2DA5-EC05-2AF9-7701A2D45D2E}"/>
          </ac:grpSpMkLst>
        </pc:grpChg>
        <pc:grpChg chg="add del mod">
          <ac:chgData name="신주용" userId="6564ea98-62ab-4aab-8b8b-1a037796269d" providerId="ADAL" clId="{C1A4E276-807E-4ED0-BAED-90BC56C3174A}" dt="2024-10-03T17:16:04.051" v="4546" actId="21"/>
          <ac:grpSpMkLst>
            <pc:docMk/>
            <pc:sldMk cId="4007317899" sldId="289"/>
            <ac:grpSpMk id="42" creationId="{7C647A60-7B8C-AB74-A8B6-8371A5F7F6AF}"/>
          </ac:grpSpMkLst>
        </pc:grpChg>
        <pc:picChg chg="add del mod">
          <ac:chgData name="신주용" userId="6564ea98-62ab-4aab-8b8b-1a037796269d" providerId="ADAL" clId="{C1A4E276-807E-4ED0-BAED-90BC56C3174A}" dt="2024-10-03T17:16:04.051" v="4546" actId="21"/>
          <ac:picMkLst>
            <pc:docMk/>
            <pc:sldMk cId="4007317899" sldId="289"/>
            <ac:picMk id="10" creationId="{14D7099B-19F2-BE56-6F4E-0B7EB076C743}"/>
          </ac:picMkLst>
        </pc:picChg>
        <pc:picChg chg="mod">
          <ac:chgData name="신주용" userId="6564ea98-62ab-4aab-8b8b-1a037796269d" providerId="ADAL" clId="{C1A4E276-807E-4ED0-BAED-90BC56C3174A}" dt="2024-10-03T17:15:51.585" v="4540"/>
          <ac:picMkLst>
            <pc:docMk/>
            <pc:sldMk cId="4007317899" sldId="289"/>
            <ac:picMk id="30" creationId="{B963F593-2DBF-87B1-B9A6-81EB2AD99178}"/>
          </ac:picMkLst>
        </pc:picChg>
        <pc:picChg chg="mod">
          <ac:chgData name="신주용" userId="6564ea98-62ab-4aab-8b8b-1a037796269d" providerId="ADAL" clId="{C1A4E276-807E-4ED0-BAED-90BC56C3174A}" dt="2024-10-03T17:15:51.585" v="4540"/>
          <ac:picMkLst>
            <pc:docMk/>
            <pc:sldMk cId="4007317899" sldId="289"/>
            <ac:picMk id="31" creationId="{D7067397-DD58-4886-02A9-8688E90D4186}"/>
          </ac:picMkLst>
        </pc:picChg>
        <pc:picChg chg="mod">
          <ac:chgData name="신주용" userId="6564ea98-62ab-4aab-8b8b-1a037796269d" providerId="ADAL" clId="{C1A4E276-807E-4ED0-BAED-90BC56C3174A}" dt="2024-10-03T17:15:51.585" v="4540"/>
          <ac:picMkLst>
            <pc:docMk/>
            <pc:sldMk cId="4007317899" sldId="289"/>
            <ac:picMk id="33" creationId="{EDC6757A-40FD-9D47-E4A4-CF083B2698AB}"/>
          </ac:picMkLst>
        </pc:picChg>
        <pc:picChg chg="mod">
          <ac:chgData name="신주용" userId="6564ea98-62ab-4aab-8b8b-1a037796269d" providerId="ADAL" clId="{C1A4E276-807E-4ED0-BAED-90BC56C3174A}" dt="2024-10-03T17:15:51.585" v="4540"/>
          <ac:picMkLst>
            <pc:docMk/>
            <pc:sldMk cId="4007317899" sldId="289"/>
            <ac:picMk id="34" creationId="{3D214511-AD2B-755C-E86A-D97643778706}"/>
          </ac:picMkLst>
        </pc:picChg>
        <pc:picChg chg="add del mod">
          <ac:chgData name="신주용" userId="6564ea98-62ab-4aab-8b8b-1a037796269d" providerId="ADAL" clId="{C1A4E276-807E-4ED0-BAED-90BC56C3174A}" dt="2024-10-03T17:16:04.051" v="4546" actId="21"/>
          <ac:picMkLst>
            <pc:docMk/>
            <pc:sldMk cId="4007317899" sldId="289"/>
            <ac:picMk id="35" creationId="{488DBC0E-1E53-D572-9EB5-A763B87F79B5}"/>
          </ac:picMkLst>
        </pc:picChg>
        <pc:picChg chg="mod">
          <ac:chgData name="신주용" userId="6564ea98-62ab-4aab-8b8b-1a037796269d" providerId="ADAL" clId="{C1A4E276-807E-4ED0-BAED-90BC56C3174A}" dt="2024-10-03T17:15:51.585" v="4540"/>
          <ac:picMkLst>
            <pc:docMk/>
            <pc:sldMk cId="4007317899" sldId="289"/>
            <ac:picMk id="37" creationId="{D12B2BA0-6D1E-993E-D118-48F536E24223}"/>
          </ac:picMkLst>
        </pc:picChg>
        <pc:picChg chg="mod">
          <ac:chgData name="신주용" userId="6564ea98-62ab-4aab-8b8b-1a037796269d" providerId="ADAL" clId="{C1A4E276-807E-4ED0-BAED-90BC56C3174A}" dt="2024-10-03T17:15:51.585" v="4540"/>
          <ac:picMkLst>
            <pc:docMk/>
            <pc:sldMk cId="4007317899" sldId="289"/>
            <ac:picMk id="38" creationId="{F9F5FB96-61F3-0D42-D400-9714003B0173}"/>
          </ac:picMkLst>
        </pc:picChg>
        <pc:picChg chg="mod">
          <ac:chgData name="신주용" userId="6564ea98-62ab-4aab-8b8b-1a037796269d" providerId="ADAL" clId="{C1A4E276-807E-4ED0-BAED-90BC56C3174A}" dt="2024-10-03T17:15:51.585" v="4540"/>
          <ac:picMkLst>
            <pc:docMk/>
            <pc:sldMk cId="4007317899" sldId="289"/>
            <ac:picMk id="40" creationId="{C369CDA3-38DC-B0CB-A9E6-4156F75D989B}"/>
          </ac:picMkLst>
        </pc:picChg>
        <pc:picChg chg="mod">
          <ac:chgData name="신주용" userId="6564ea98-62ab-4aab-8b8b-1a037796269d" providerId="ADAL" clId="{C1A4E276-807E-4ED0-BAED-90BC56C3174A}" dt="2024-10-03T17:15:51.585" v="4540"/>
          <ac:picMkLst>
            <pc:docMk/>
            <pc:sldMk cId="4007317899" sldId="289"/>
            <ac:picMk id="41" creationId="{54CC57D4-E24C-4FBF-9E0C-8530BCF1353F}"/>
          </ac:picMkLst>
        </pc:picChg>
        <pc:picChg chg="mod">
          <ac:chgData name="신주용" userId="6564ea98-62ab-4aab-8b8b-1a037796269d" providerId="ADAL" clId="{C1A4E276-807E-4ED0-BAED-90BC56C3174A}" dt="2024-10-03T17:15:51.585" v="4540"/>
          <ac:picMkLst>
            <pc:docMk/>
            <pc:sldMk cId="4007317899" sldId="289"/>
            <ac:picMk id="43" creationId="{EF14A3A2-4EE0-ED57-4854-ED9096840C22}"/>
          </ac:picMkLst>
        </pc:picChg>
        <pc:picChg chg="mod">
          <ac:chgData name="신주용" userId="6564ea98-62ab-4aab-8b8b-1a037796269d" providerId="ADAL" clId="{C1A4E276-807E-4ED0-BAED-90BC56C3174A}" dt="2024-10-03T17:15:51.585" v="4540"/>
          <ac:picMkLst>
            <pc:docMk/>
            <pc:sldMk cId="4007317899" sldId="289"/>
            <ac:picMk id="44" creationId="{D7F4FAC7-D28B-E281-F60E-B69759D78F97}"/>
          </ac:picMkLst>
        </pc:picChg>
        <pc:cxnChg chg="add del mod">
          <ac:chgData name="신주용" userId="6564ea98-62ab-4aab-8b8b-1a037796269d" providerId="ADAL" clId="{C1A4E276-807E-4ED0-BAED-90BC56C3174A}" dt="2024-10-03T17:16:04.051" v="4546" actId="21"/>
          <ac:cxnSpMkLst>
            <pc:docMk/>
            <pc:sldMk cId="4007317899" sldId="289"/>
            <ac:cxnSpMk id="8" creationId="{78D21457-C16E-1C43-D3A9-4FBBEE0B9AE0}"/>
          </ac:cxnSpMkLst>
        </pc:cxnChg>
        <pc:cxnChg chg="add del mod">
          <ac:chgData name="신주용" userId="6564ea98-62ab-4aab-8b8b-1a037796269d" providerId="ADAL" clId="{C1A4E276-807E-4ED0-BAED-90BC56C3174A}" dt="2024-10-03T17:16:04.051" v="4546" actId="21"/>
          <ac:cxnSpMkLst>
            <pc:docMk/>
            <pc:sldMk cId="4007317899" sldId="289"/>
            <ac:cxnSpMk id="16" creationId="{EC00EB09-1229-300D-BAD8-6FC4270CD693}"/>
          </ac:cxnSpMkLst>
        </pc:cxnChg>
        <pc:cxnChg chg="add del mod">
          <ac:chgData name="신주용" userId="6564ea98-62ab-4aab-8b8b-1a037796269d" providerId="ADAL" clId="{C1A4E276-807E-4ED0-BAED-90BC56C3174A}" dt="2024-10-03T17:16:04.051" v="4546" actId="21"/>
          <ac:cxnSpMkLst>
            <pc:docMk/>
            <pc:sldMk cId="4007317899" sldId="289"/>
            <ac:cxnSpMk id="17" creationId="{18D94E19-AED9-933C-422B-F2A7E01B2015}"/>
          </ac:cxnSpMkLst>
        </pc:cxnChg>
        <pc:cxnChg chg="add del mod">
          <ac:chgData name="신주용" userId="6564ea98-62ab-4aab-8b8b-1a037796269d" providerId="ADAL" clId="{C1A4E276-807E-4ED0-BAED-90BC56C3174A}" dt="2024-10-03T17:16:04.051" v="4546" actId="21"/>
          <ac:cxnSpMkLst>
            <pc:docMk/>
            <pc:sldMk cId="4007317899" sldId="289"/>
            <ac:cxnSpMk id="18" creationId="{C008B686-401E-639F-7095-5D3352B6ACE6}"/>
          </ac:cxnSpMkLst>
        </pc:cxnChg>
        <pc:cxnChg chg="add del mod">
          <ac:chgData name="신주용" userId="6564ea98-62ab-4aab-8b8b-1a037796269d" providerId="ADAL" clId="{C1A4E276-807E-4ED0-BAED-90BC56C3174A}" dt="2024-10-03T17:16:04.051" v="4546" actId="21"/>
          <ac:cxnSpMkLst>
            <pc:docMk/>
            <pc:sldMk cId="4007317899" sldId="289"/>
            <ac:cxnSpMk id="19" creationId="{20636F16-8E35-5CB6-7AC5-1D56AE399A37}"/>
          </ac:cxnSpMkLst>
        </pc:cxnChg>
        <pc:cxnChg chg="add del mod">
          <ac:chgData name="신주용" userId="6564ea98-62ab-4aab-8b8b-1a037796269d" providerId="ADAL" clId="{C1A4E276-807E-4ED0-BAED-90BC56C3174A}" dt="2024-10-03T17:16:04.051" v="4546" actId="21"/>
          <ac:cxnSpMkLst>
            <pc:docMk/>
            <pc:sldMk cId="4007317899" sldId="289"/>
            <ac:cxnSpMk id="22" creationId="{D35DE7F5-15AB-FB56-9038-A743D15A1DB0}"/>
          </ac:cxnSpMkLst>
        </pc:cxnChg>
        <pc:cxnChg chg="add del mod">
          <ac:chgData name="신주용" userId="6564ea98-62ab-4aab-8b8b-1a037796269d" providerId="ADAL" clId="{C1A4E276-807E-4ED0-BAED-90BC56C3174A}" dt="2024-10-03T17:16:04.051" v="4546" actId="21"/>
          <ac:cxnSpMkLst>
            <pc:docMk/>
            <pc:sldMk cId="4007317899" sldId="289"/>
            <ac:cxnSpMk id="23" creationId="{62A0505F-6AC0-5F72-3505-2E496BCEF62D}"/>
          </ac:cxnSpMkLst>
        </pc:cxnChg>
        <pc:cxnChg chg="add del mod">
          <ac:chgData name="신주용" userId="6564ea98-62ab-4aab-8b8b-1a037796269d" providerId="ADAL" clId="{C1A4E276-807E-4ED0-BAED-90BC56C3174A}" dt="2024-10-03T17:16:04.051" v="4546" actId="21"/>
          <ac:cxnSpMkLst>
            <pc:docMk/>
            <pc:sldMk cId="4007317899" sldId="289"/>
            <ac:cxnSpMk id="24" creationId="{B2AD6390-6B80-3360-C1C7-A291F27932D3}"/>
          </ac:cxnSpMkLst>
        </pc:cxnChg>
        <pc:cxnChg chg="add del mod">
          <ac:chgData name="신주용" userId="6564ea98-62ab-4aab-8b8b-1a037796269d" providerId="ADAL" clId="{C1A4E276-807E-4ED0-BAED-90BC56C3174A}" dt="2024-10-03T17:16:04.051" v="4546" actId="21"/>
          <ac:cxnSpMkLst>
            <pc:docMk/>
            <pc:sldMk cId="4007317899" sldId="289"/>
            <ac:cxnSpMk id="26" creationId="{68B442B8-AFEA-99BD-B94E-A6299FB8FAD8}"/>
          </ac:cxnSpMkLst>
        </pc:cxnChg>
        <pc:cxnChg chg="add del mod">
          <ac:chgData name="신주용" userId="6564ea98-62ab-4aab-8b8b-1a037796269d" providerId="ADAL" clId="{C1A4E276-807E-4ED0-BAED-90BC56C3174A}" dt="2024-10-03T17:16:04.051" v="4546" actId="21"/>
          <ac:cxnSpMkLst>
            <pc:docMk/>
            <pc:sldMk cId="4007317899" sldId="289"/>
            <ac:cxnSpMk id="28" creationId="{CDA8FE2E-9C6A-E2DF-85E5-FB3BCCEFBC6A}"/>
          </ac:cxnSpMkLst>
        </pc:cxnChg>
      </pc:sldChg>
      <pc:sldChg chg="addSp delSp modSp add del mod">
        <pc:chgData name="신주용" userId="6564ea98-62ab-4aab-8b8b-1a037796269d" providerId="ADAL" clId="{C1A4E276-807E-4ED0-BAED-90BC56C3174A}" dt="2024-10-03T18:37:11.543" v="5480" actId="47"/>
        <pc:sldMkLst>
          <pc:docMk/>
          <pc:sldMk cId="442954842" sldId="290"/>
        </pc:sldMkLst>
        <pc:spChg chg="add mod ord">
          <ac:chgData name="신주용" userId="6564ea98-62ab-4aab-8b8b-1a037796269d" providerId="ADAL" clId="{C1A4E276-807E-4ED0-BAED-90BC56C3174A}" dt="2024-10-03T18:36:56.158" v="5475" actId="164"/>
          <ac:spMkLst>
            <pc:docMk/>
            <pc:sldMk cId="442954842" sldId="290"/>
            <ac:spMk id="3" creationId="{85F537CF-9063-8262-48E7-BBFE585A4062}"/>
          </ac:spMkLst>
        </pc:spChg>
        <pc:spChg chg="mod">
          <ac:chgData name="신주용" userId="6564ea98-62ab-4aab-8b8b-1a037796269d" providerId="ADAL" clId="{C1A4E276-807E-4ED0-BAED-90BC56C3174A}" dt="2024-10-03T18:33:05.362" v="5400" actId="1076"/>
          <ac:spMkLst>
            <pc:docMk/>
            <pc:sldMk cId="442954842" sldId="290"/>
            <ac:spMk id="4" creationId="{3A3F80A3-2F35-1F3F-A7AB-FF016FD04F4C}"/>
          </ac:spMkLst>
        </pc:spChg>
        <pc:spChg chg="add mod ord">
          <ac:chgData name="신주용" userId="6564ea98-62ab-4aab-8b8b-1a037796269d" providerId="ADAL" clId="{C1A4E276-807E-4ED0-BAED-90BC56C3174A}" dt="2024-10-03T18:36:56.158" v="5475" actId="164"/>
          <ac:spMkLst>
            <pc:docMk/>
            <pc:sldMk cId="442954842" sldId="290"/>
            <ac:spMk id="6" creationId="{87BE9448-943F-7C22-3660-B815B20571EA}"/>
          </ac:spMkLst>
        </pc:spChg>
        <pc:spChg chg="del mod">
          <ac:chgData name="신주용" userId="6564ea98-62ab-4aab-8b8b-1a037796269d" providerId="ADAL" clId="{C1A4E276-807E-4ED0-BAED-90BC56C3174A}" dt="2024-10-03T18:24:43.011" v="5215" actId="478"/>
          <ac:spMkLst>
            <pc:docMk/>
            <pc:sldMk cId="442954842" sldId="290"/>
            <ac:spMk id="7" creationId="{CE82517A-FD2C-45E9-2DD2-287C42EC790D}"/>
          </ac:spMkLst>
        </pc:spChg>
        <pc:spChg chg="add del mod ord">
          <ac:chgData name="신주용" userId="6564ea98-62ab-4aab-8b8b-1a037796269d" providerId="ADAL" clId="{C1A4E276-807E-4ED0-BAED-90BC56C3174A}" dt="2024-10-03T18:25:58.147" v="5243" actId="478"/>
          <ac:spMkLst>
            <pc:docMk/>
            <pc:sldMk cId="442954842" sldId="290"/>
            <ac:spMk id="9" creationId="{2534C831-A003-AE6F-4C37-185EF1659B0A}"/>
          </ac:spMkLst>
        </pc:spChg>
        <pc:spChg chg="add mod ord">
          <ac:chgData name="신주용" userId="6564ea98-62ab-4aab-8b8b-1a037796269d" providerId="ADAL" clId="{C1A4E276-807E-4ED0-BAED-90BC56C3174A}" dt="2024-10-03T18:33:03.566" v="5398" actId="1076"/>
          <ac:spMkLst>
            <pc:docMk/>
            <pc:sldMk cId="442954842" sldId="290"/>
            <ac:spMk id="11" creationId="{3F335A88-FDE7-BBF1-224B-3A488637B6EB}"/>
          </ac:spMkLst>
        </pc:spChg>
        <pc:spChg chg="add del mod">
          <ac:chgData name="신주용" userId="6564ea98-62ab-4aab-8b8b-1a037796269d" providerId="ADAL" clId="{C1A4E276-807E-4ED0-BAED-90BC56C3174A}" dt="2024-10-03T18:29:15.704" v="5335" actId="478"/>
          <ac:spMkLst>
            <pc:docMk/>
            <pc:sldMk cId="442954842" sldId="290"/>
            <ac:spMk id="12" creationId="{BA610634-F820-CFB2-D6F5-FA3A0FAD7A4D}"/>
          </ac:spMkLst>
        </pc:spChg>
        <pc:spChg chg="add del mod">
          <ac:chgData name="신주용" userId="6564ea98-62ab-4aab-8b8b-1a037796269d" providerId="ADAL" clId="{C1A4E276-807E-4ED0-BAED-90BC56C3174A}" dt="2024-10-03T18:29:14.614" v="5334" actId="478"/>
          <ac:spMkLst>
            <pc:docMk/>
            <pc:sldMk cId="442954842" sldId="290"/>
            <ac:spMk id="13" creationId="{FF85DF08-FF64-85EA-F998-6AF78235309A}"/>
          </ac:spMkLst>
        </pc:spChg>
        <pc:spChg chg="add mod ord">
          <ac:chgData name="신주용" userId="6564ea98-62ab-4aab-8b8b-1a037796269d" providerId="ADAL" clId="{C1A4E276-807E-4ED0-BAED-90BC56C3174A}" dt="2024-10-03T18:33:32.472" v="5406" actId="164"/>
          <ac:spMkLst>
            <pc:docMk/>
            <pc:sldMk cId="442954842" sldId="290"/>
            <ac:spMk id="14" creationId="{53F6FBEA-6978-DF1F-321A-16E77EC4120C}"/>
          </ac:spMkLst>
        </pc:spChg>
        <pc:spChg chg="add del mod">
          <ac:chgData name="신주용" userId="6564ea98-62ab-4aab-8b8b-1a037796269d" providerId="ADAL" clId="{C1A4E276-807E-4ED0-BAED-90BC56C3174A}" dt="2024-10-03T18:29:17.516" v="5336" actId="478"/>
          <ac:spMkLst>
            <pc:docMk/>
            <pc:sldMk cId="442954842" sldId="290"/>
            <ac:spMk id="15" creationId="{20F49AE4-4D56-74AC-D61C-44B959345A75}"/>
          </ac:spMkLst>
        </pc:spChg>
        <pc:spChg chg="add mod ord">
          <ac:chgData name="신주용" userId="6564ea98-62ab-4aab-8b8b-1a037796269d" providerId="ADAL" clId="{C1A4E276-807E-4ED0-BAED-90BC56C3174A}" dt="2024-10-03T18:33:32.472" v="5406" actId="164"/>
          <ac:spMkLst>
            <pc:docMk/>
            <pc:sldMk cId="442954842" sldId="290"/>
            <ac:spMk id="20" creationId="{203475AC-E85A-07F4-E269-5B5CE707759C}"/>
          </ac:spMkLst>
        </pc:spChg>
        <pc:spChg chg="add mod ord">
          <ac:chgData name="신주용" userId="6564ea98-62ab-4aab-8b8b-1a037796269d" providerId="ADAL" clId="{C1A4E276-807E-4ED0-BAED-90BC56C3174A}" dt="2024-10-03T18:33:32.472" v="5406" actId="164"/>
          <ac:spMkLst>
            <pc:docMk/>
            <pc:sldMk cId="442954842" sldId="290"/>
            <ac:spMk id="21" creationId="{BDE633A0-F2B3-BF4D-CA77-8D67F71F2A78}"/>
          </ac:spMkLst>
        </pc:spChg>
        <pc:spChg chg="add mod">
          <ac:chgData name="신주용" userId="6564ea98-62ab-4aab-8b8b-1a037796269d" providerId="ADAL" clId="{C1A4E276-807E-4ED0-BAED-90BC56C3174A}" dt="2024-10-03T18:33:19.740" v="5402" actId="164"/>
          <ac:spMkLst>
            <pc:docMk/>
            <pc:sldMk cId="442954842" sldId="290"/>
            <ac:spMk id="25" creationId="{9B0CAF24-E8E6-5C8A-652B-6BA924230836}"/>
          </ac:spMkLst>
        </pc:spChg>
        <pc:spChg chg="add mod">
          <ac:chgData name="신주용" userId="6564ea98-62ab-4aab-8b8b-1a037796269d" providerId="ADAL" clId="{C1A4E276-807E-4ED0-BAED-90BC56C3174A}" dt="2024-10-03T18:31:51.663" v="5375" actId="164"/>
          <ac:spMkLst>
            <pc:docMk/>
            <pc:sldMk cId="442954842" sldId="290"/>
            <ac:spMk id="27" creationId="{25D690A8-72DA-F0A8-9C37-D61D198293BD}"/>
          </ac:spMkLst>
        </pc:spChg>
        <pc:spChg chg="add mod">
          <ac:chgData name="신주용" userId="6564ea98-62ab-4aab-8b8b-1a037796269d" providerId="ADAL" clId="{C1A4E276-807E-4ED0-BAED-90BC56C3174A}" dt="2024-10-03T18:36:56.158" v="5475" actId="164"/>
          <ac:spMkLst>
            <pc:docMk/>
            <pc:sldMk cId="442954842" sldId="290"/>
            <ac:spMk id="77" creationId="{29BD583A-03E4-00BA-582C-22E8E6980813}"/>
          </ac:spMkLst>
        </pc:spChg>
        <pc:spChg chg="add del mod">
          <ac:chgData name="신주용" userId="6564ea98-62ab-4aab-8b8b-1a037796269d" providerId="ADAL" clId="{C1A4E276-807E-4ED0-BAED-90BC56C3174A}" dt="2024-10-03T18:24:45.322" v="5216" actId="478"/>
          <ac:spMkLst>
            <pc:docMk/>
            <pc:sldMk cId="442954842" sldId="290"/>
            <ac:spMk id="102" creationId="{F750940B-7F42-CA81-792C-0151D0F1CEEB}"/>
          </ac:spMkLst>
        </pc:spChg>
        <pc:spChg chg="add mod">
          <ac:chgData name="신주용" userId="6564ea98-62ab-4aab-8b8b-1a037796269d" providerId="ADAL" clId="{C1A4E276-807E-4ED0-BAED-90BC56C3174A}" dt="2024-10-03T18:28:32.817" v="5309" actId="571"/>
          <ac:spMkLst>
            <pc:docMk/>
            <pc:sldMk cId="442954842" sldId="290"/>
            <ac:spMk id="148" creationId="{479F031A-8473-9743-D3BC-81F9BCC09BB3}"/>
          </ac:spMkLst>
        </pc:spChg>
        <pc:spChg chg="add mod">
          <ac:chgData name="신주용" userId="6564ea98-62ab-4aab-8b8b-1a037796269d" providerId="ADAL" clId="{C1A4E276-807E-4ED0-BAED-90BC56C3174A}" dt="2024-10-03T18:28:32.817" v="5309" actId="571"/>
          <ac:spMkLst>
            <pc:docMk/>
            <pc:sldMk cId="442954842" sldId="290"/>
            <ac:spMk id="149" creationId="{EBE53ECF-9B35-D9B6-5643-15E5307813F5}"/>
          </ac:spMkLst>
        </pc:spChg>
        <pc:spChg chg="add del mod">
          <ac:chgData name="신주용" userId="6564ea98-62ab-4aab-8b8b-1a037796269d" providerId="ADAL" clId="{C1A4E276-807E-4ED0-BAED-90BC56C3174A}" dt="2024-10-03T18:29:18.558" v="5337" actId="478"/>
          <ac:spMkLst>
            <pc:docMk/>
            <pc:sldMk cId="442954842" sldId="290"/>
            <ac:spMk id="154" creationId="{D319B2C7-A68B-63F0-1802-4179A70D36B5}"/>
          </ac:spMkLst>
        </pc:spChg>
        <pc:spChg chg="add del mod">
          <ac:chgData name="신주용" userId="6564ea98-62ab-4aab-8b8b-1a037796269d" providerId="ADAL" clId="{C1A4E276-807E-4ED0-BAED-90BC56C3174A}" dt="2024-10-03T18:29:19.631" v="5338" actId="478"/>
          <ac:spMkLst>
            <pc:docMk/>
            <pc:sldMk cId="442954842" sldId="290"/>
            <ac:spMk id="155" creationId="{CAF0D976-47F6-1A35-189F-5C9240082480}"/>
          </ac:spMkLst>
        </pc:spChg>
        <pc:spChg chg="add mod">
          <ac:chgData name="신주용" userId="6564ea98-62ab-4aab-8b8b-1a037796269d" providerId="ADAL" clId="{C1A4E276-807E-4ED0-BAED-90BC56C3174A}" dt="2024-10-03T18:33:19.740" v="5402" actId="164"/>
          <ac:spMkLst>
            <pc:docMk/>
            <pc:sldMk cId="442954842" sldId="290"/>
            <ac:spMk id="156" creationId="{5E0743E6-915B-F7BB-3488-3935AF74D2CF}"/>
          </ac:spMkLst>
        </pc:spChg>
        <pc:spChg chg="add mod">
          <ac:chgData name="신주용" userId="6564ea98-62ab-4aab-8b8b-1a037796269d" providerId="ADAL" clId="{C1A4E276-807E-4ED0-BAED-90BC56C3174A}" dt="2024-10-03T18:33:19.740" v="5402" actId="164"/>
          <ac:spMkLst>
            <pc:docMk/>
            <pc:sldMk cId="442954842" sldId="290"/>
            <ac:spMk id="159" creationId="{5BA5F682-D140-3412-98A7-CF200725D55B}"/>
          </ac:spMkLst>
        </pc:spChg>
        <pc:spChg chg="add mod">
          <ac:chgData name="신주용" userId="6564ea98-62ab-4aab-8b8b-1a037796269d" providerId="ADAL" clId="{C1A4E276-807E-4ED0-BAED-90BC56C3174A}" dt="2024-10-03T18:33:19.740" v="5402" actId="164"/>
          <ac:spMkLst>
            <pc:docMk/>
            <pc:sldMk cId="442954842" sldId="290"/>
            <ac:spMk id="160" creationId="{CC0CB14E-2B85-F694-2598-F0AF2001A0EA}"/>
          </ac:spMkLst>
        </pc:spChg>
        <pc:spChg chg="add mod">
          <ac:chgData name="신주용" userId="6564ea98-62ab-4aab-8b8b-1a037796269d" providerId="ADAL" clId="{C1A4E276-807E-4ED0-BAED-90BC56C3174A}" dt="2024-10-03T18:30:43.237" v="5360" actId="571"/>
          <ac:spMkLst>
            <pc:docMk/>
            <pc:sldMk cId="442954842" sldId="290"/>
            <ac:spMk id="185" creationId="{3308D043-E1BF-BCEC-265F-D098904643A9}"/>
          </ac:spMkLst>
        </pc:spChg>
        <pc:spChg chg="add mod">
          <ac:chgData name="신주용" userId="6564ea98-62ab-4aab-8b8b-1a037796269d" providerId="ADAL" clId="{C1A4E276-807E-4ED0-BAED-90BC56C3174A}" dt="2024-10-03T18:30:43.237" v="5360" actId="571"/>
          <ac:spMkLst>
            <pc:docMk/>
            <pc:sldMk cId="442954842" sldId="290"/>
            <ac:spMk id="186" creationId="{AB67B119-8694-7194-22CF-4E053AC39D4D}"/>
          </ac:spMkLst>
        </pc:spChg>
        <pc:spChg chg="add mod">
          <ac:chgData name="신주용" userId="6564ea98-62ab-4aab-8b8b-1a037796269d" providerId="ADAL" clId="{C1A4E276-807E-4ED0-BAED-90BC56C3174A}" dt="2024-10-03T18:30:43.237" v="5360" actId="571"/>
          <ac:spMkLst>
            <pc:docMk/>
            <pc:sldMk cId="442954842" sldId="290"/>
            <ac:spMk id="187" creationId="{C0C66DA7-030D-21BD-4B8F-2E30C8CD342A}"/>
          </ac:spMkLst>
        </pc:spChg>
        <pc:grpChg chg="add mod">
          <ac:chgData name="신주용" userId="6564ea98-62ab-4aab-8b8b-1a037796269d" providerId="ADAL" clId="{C1A4E276-807E-4ED0-BAED-90BC56C3174A}" dt="2024-10-03T18:33:19.740" v="5402" actId="164"/>
          <ac:grpSpMkLst>
            <pc:docMk/>
            <pc:sldMk cId="442954842" sldId="290"/>
            <ac:grpSpMk id="29" creationId="{672D43FB-63CA-325E-6F43-A6BCEAA1F871}"/>
          </ac:grpSpMkLst>
        </pc:grpChg>
        <pc:grpChg chg="add mod">
          <ac:chgData name="신주용" userId="6564ea98-62ab-4aab-8b8b-1a037796269d" providerId="ADAL" clId="{C1A4E276-807E-4ED0-BAED-90BC56C3174A}" dt="2024-10-03T18:33:19.740" v="5402" actId="164"/>
          <ac:grpSpMkLst>
            <pc:docMk/>
            <pc:sldMk cId="442954842" sldId="290"/>
            <ac:grpSpMk id="32" creationId="{1CC84051-A8E2-E770-2587-310F81D2DFC1}"/>
          </ac:grpSpMkLst>
        </pc:grpChg>
        <pc:grpChg chg="add mod">
          <ac:chgData name="신주용" userId="6564ea98-62ab-4aab-8b8b-1a037796269d" providerId="ADAL" clId="{C1A4E276-807E-4ED0-BAED-90BC56C3174A}" dt="2024-10-03T18:33:19.740" v="5402" actId="164"/>
          <ac:grpSpMkLst>
            <pc:docMk/>
            <pc:sldMk cId="442954842" sldId="290"/>
            <ac:grpSpMk id="36" creationId="{AF7EF671-7716-65CC-244B-E5AED8413DA0}"/>
          </ac:grpSpMkLst>
        </pc:grpChg>
        <pc:grpChg chg="del">
          <ac:chgData name="신주용" userId="6564ea98-62ab-4aab-8b8b-1a037796269d" providerId="ADAL" clId="{C1A4E276-807E-4ED0-BAED-90BC56C3174A}" dt="2024-10-03T17:16:01.273" v="4545" actId="478"/>
          <ac:grpSpMkLst>
            <pc:docMk/>
            <pc:sldMk cId="442954842" sldId="290"/>
            <ac:grpSpMk id="39" creationId="{88F714DA-9228-BA3E-7900-05AAD0FA8684}"/>
          </ac:grpSpMkLst>
        </pc:grpChg>
        <pc:grpChg chg="add mod">
          <ac:chgData name="신주용" userId="6564ea98-62ab-4aab-8b8b-1a037796269d" providerId="ADAL" clId="{C1A4E276-807E-4ED0-BAED-90BC56C3174A}" dt="2024-10-03T18:33:19.740" v="5402" actId="164"/>
          <ac:grpSpMkLst>
            <pc:docMk/>
            <pc:sldMk cId="442954842" sldId="290"/>
            <ac:grpSpMk id="71" creationId="{5CE5A8B1-2DA5-EC05-2AF9-7701A2D45D2E}"/>
          </ac:grpSpMkLst>
        </pc:grpChg>
        <pc:grpChg chg="add mod">
          <ac:chgData name="신주용" userId="6564ea98-62ab-4aab-8b8b-1a037796269d" providerId="ADAL" clId="{C1A4E276-807E-4ED0-BAED-90BC56C3174A}" dt="2024-10-03T18:33:19.740" v="5402" actId="164"/>
          <ac:grpSpMkLst>
            <pc:docMk/>
            <pc:sldMk cId="442954842" sldId="290"/>
            <ac:grpSpMk id="74" creationId="{7C647A60-7B8C-AB74-A8B6-8371A5F7F6AF}"/>
          </ac:grpSpMkLst>
        </pc:grpChg>
        <pc:grpChg chg="add mod">
          <ac:chgData name="신주용" userId="6564ea98-62ab-4aab-8b8b-1a037796269d" providerId="ADAL" clId="{C1A4E276-807E-4ED0-BAED-90BC56C3174A}" dt="2024-10-03T18:36:56.158" v="5475" actId="164"/>
          <ac:grpSpMkLst>
            <pc:docMk/>
            <pc:sldMk cId="442954842" sldId="290"/>
            <ac:grpSpMk id="81" creationId="{5EE3043C-FC15-915B-63F0-A917EB857DD2}"/>
          </ac:grpSpMkLst>
        </pc:grpChg>
        <pc:grpChg chg="add mod">
          <ac:chgData name="신주용" userId="6564ea98-62ab-4aab-8b8b-1a037796269d" providerId="ADAL" clId="{C1A4E276-807E-4ED0-BAED-90BC56C3174A}" dt="2024-10-03T18:30:43.237" v="5360" actId="571"/>
          <ac:grpSpMkLst>
            <pc:docMk/>
            <pc:sldMk cId="442954842" sldId="290"/>
            <ac:grpSpMk id="170" creationId="{7A933648-F5D4-61D4-9E76-B7E6C5E504A6}"/>
          </ac:grpSpMkLst>
        </pc:grpChg>
        <pc:grpChg chg="add mod">
          <ac:chgData name="신주용" userId="6564ea98-62ab-4aab-8b8b-1a037796269d" providerId="ADAL" clId="{C1A4E276-807E-4ED0-BAED-90BC56C3174A}" dt="2024-10-03T18:30:43.237" v="5360" actId="571"/>
          <ac:grpSpMkLst>
            <pc:docMk/>
            <pc:sldMk cId="442954842" sldId="290"/>
            <ac:grpSpMk id="173" creationId="{C29D8253-44A9-8C77-810F-52C7810490D1}"/>
          </ac:grpSpMkLst>
        </pc:grpChg>
        <pc:grpChg chg="add mod">
          <ac:chgData name="신주용" userId="6564ea98-62ab-4aab-8b8b-1a037796269d" providerId="ADAL" clId="{C1A4E276-807E-4ED0-BAED-90BC56C3174A}" dt="2024-10-03T18:30:43.237" v="5360" actId="571"/>
          <ac:grpSpMkLst>
            <pc:docMk/>
            <pc:sldMk cId="442954842" sldId="290"/>
            <ac:grpSpMk id="176" creationId="{8B8A452E-6C39-8FA1-10B1-FAD99EFB2049}"/>
          </ac:grpSpMkLst>
        </pc:grpChg>
        <pc:grpChg chg="add mod">
          <ac:chgData name="신주용" userId="6564ea98-62ab-4aab-8b8b-1a037796269d" providerId="ADAL" clId="{C1A4E276-807E-4ED0-BAED-90BC56C3174A}" dt="2024-10-03T18:30:43.237" v="5360" actId="571"/>
          <ac:grpSpMkLst>
            <pc:docMk/>
            <pc:sldMk cId="442954842" sldId="290"/>
            <ac:grpSpMk id="179" creationId="{B12C09ED-4CF3-64EB-F36D-AA5D0ABB57FE}"/>
          </ac:grpSpMkLst>
        </pc:grpChg>
        <pc:grpChg chg="add mod">
          <ac:chgData name="신주용" userId="6564ea98-62ab-4aab-8b8b-1a037796269d" providerId="ADAL" clId="{C1A4E276-807E-4ED0-BAED-90BC56C3174A}" dt="2024-10-03T18:30:43.237" v="5360" actId="571"/>
          <ac:grpSpMkLst>
            <pc:docMk/>
            <pc:sldMk cId="442954842" sldId="290"/>
            <ac:grpSpMk id="182" creationId="{2EE22AD0-245D-3D4E-B68F-FE2D260D9715}"/>
          </ac:grpSpMkLst>
        </pc:grpChg>
        <pc:grpChg chg="add mod">
          <ac:chgData name="신주용" userId="6564ea98-62ab-4aab-8b8b-1a037796269d" providerId="ADAL" clId="{C1A4E276-807E-4ED0-BAED-90BC56C3174A}" dt="2024-10-03T18:36:56.158" v="5475" actId="164"/>
          <ac:grpSpMkLst>
            <pc:docMk/>
            <pc:sldMk cId="442954842" sldId="290"/>
            <ac:grpSpMk id="188" creationId="{4495B53D-225C-A020-138F-40BCAF25CF16}"/>
          </ac:grpSpMkLst>
        </pc:grpChg>
        <pc:grpChg chg="add mod">
          <ac:chgData name="신주용" userId="6564ea98-62ab-4aab-8b8b-1a037796269d" providerId="ADAL" clId="{C1A4E276-807E-4ED0-BAED-90BC56C3174A}" dt="2024-10-03T18:36:56.158" v="5475" actId="164"/>
          <ac:grpSpMkLst>
            <pc:docMk/>
            <pc:sldMk cId="442954842" sldId="290"/>
            <ac:grpSpMk id="204" creationId="{31918272-4B3F-C7C7-784D-15FC290166EC}"/>
          </ac:grpSpMkLst>
        </pc:grpChg>
        <pc:grpChg chg="add mod">
          <ac:chgData name="신주용" userId="6564ea98-62ab-4aab-8b8b-1a037796269d" providerId="ADAL" clId="{C1A4E276-807E-4ED0-BAED-90BC56C3174A}" dt="2024-10-03T18:36:56.158" v="5475" actId="164"/>
          <ac:grpSpMkLst>
            <pc:docMk/>
            <pc:sldMk cId="442954842" sldId="290"/>
            <ac:grpSpMk id="205" creationId="{05C9B440-30D3-6EE5-612C-E2D1A2BABC35}"/>
          </ac:grpSpMkLst>
        </pc:grpChg>
        <pc:grpChg chg="add del mod">
          <ac:chgData name="신주용" userId="6564ea98-62ab-4aab-8b8b-1a037796269d" providerId="ADAL" clId="{C1A4E276-807E-4ED0-BAED-90BC56C3174A}" dt="2024-10-03T18:37:07.935" v="5478" actId="21"/>
          <ac:grpSpMkLst>
            <pc:docMk/>
            <pc:sldMk cId="442954842" sldId="290"/>
            <ac:grpSpMk id="211" creationId="{CD5F51CB-8D02-2CEE-33D4-9BA3321F4F23}"/>
          </ac:grpSpMkLst>
        </pc:grpChg>
        <pc:picChg chg="add mod ord">
          <ac:chgData name="신주용" userId="6564ea98-62ab-4aab-8b8b-1a037796269d" providerId="ADAL" clId="{C1A4E276-807E-4ED0-BAED-90BC56C3174A}" dt="2024-10-03T17:27:13.823" v="5196" actId="164"/>
          <ac:picMkLst>
            <pc:docMk/>
            <pc:sldMk cId="442954842" sldId="290"/>
            <ac:picMk id="10" creationId="{14D7099B-19F2-BE56-6F4E-0B7EB076C743}"/>
          </ac:picMkLst>
        </pc:picChg>
        <pc:picChg chg="mod">
          <ac:chgData name="신주용" userId="6564ea98-62ab-4aab-8b8b-1a037796269d" providerId="ADAL" clId="{C1A4E276-807E-4ED0-BAED-90BC56C3174A}" dt="2024-10-03T17:16:10.565" v="4550"/>
          <ac:picMkLst>
            <pc:docMk/>
            <pc:sldMk cId="442954842" sldId="290"/>
            <ac:picMk id="30" creationId="{B963F593-2DBF-87B1-B9A6-81EB2AD99178}"/>
          </ac:picMkLst>
        </pc:picChg>
        <pc:picChg chg="mod">
          <ac:chgData name="신주용" userId="6564ea98-62ab-4aab-8b8b-1a037796269d" providerId="ADAL" clId="{C1A4E276-807E-4ED0-BAED-90BC56C3174A}" dt="2024-10-03T17:16:10.565" v="4550"/>
          <ac:picMkLst>
            <pc:docMk/>
            <pc:sldMk cId="442954842" sldId="290"/>
            <ac:picMk id="31" creationId="{D7067397-DD58-4886-02A9-8688E90D4186}"/>
          </ac:picMkLst>
        </pc:picChg>
        <pc:picChg chg="mod">
          <ac:chgData name="신주용" userId="6564ea98-62ab-4aab-8b8b-1a037796269d" providerId="ADAL" clId="{C1A4E276-807E-4ED0-BAED-90BC56C3174A}" dt="2024-10-03T17:16:10.565" v="4550"/>
          <ac:picMkLst>
            <pc:docMk/>
            <pc:sldMk cId="442954842" sldId="290"/>
            <ac:picMk id="33" creationId="{EDC6757A-40FD-9D47-E4A4-CF083B2698AB}"/>
          </ac:picMkLst>
        </pc:picChg>
        <pc:picChg chg="mod">
          <ac:chgData name="신주용" userId="6564ea98-62ab-4aab-8b8b-1a037796269d" providerId="ADAL" clId="{C1A4E276-807E-4ED0-BAED-90BC56C3174A}" dt="2024-10-03T17:16:10.565" v="4550"/>
          <ac:picMkLst>
            <pc:docMk/>
            <pc:sldMk cId="442954842" sldId="290"/>
            <ac:picMk id="34" creationId="{3D214511-AD2B-755C-E86A-D97643778706}"/>
          </ac:picMkLst>
        </pc:picChg>
        <pc:picChg chg="add mod">
          <ac:chgData name="신주용" userId="6564ea98-62ab-4aab-8b8b-1a037796269d" providerId="ADAL" clId="{C1A4E276-807E-4ED0-BAED-90BC56C3174A}" dt="2024-10-03T18:36:56.158" v="5475" actId="164"/>
          <ac:picMkLst>
            <pc:docMk/>
            <pc:sldMk cId="442954842" sldId="290"/>
            <ac:picMk id="35" creationId="{488DBC0E-1E53-D572-9EB5-A763B87F79B5}"/>
          </ac:picMkLst>
        </pc:picChg>
        <pc:picChg chg="mod">
          <ac:chgData name="신주용" userId="6564ea98-62ab-4aab-8b8b-1a037796269d" providerId="ADAL" clId="{C1A4E276-807E-4ED0-BAED-90BC56C3174A}" dt="2024-10-03T17:16:10.565" v="4550"/>
          <ac:picMkLst>
            <pc:docMk/>
            <pc:sldMk cId="442954842" sldId="290"/>
            <ac:picMk id="37" creationId="{D12B2BA0-6D1E-993E-D118-48F536E24223}"/>
          </ac:picMkLst>
        </pc:picChg>
        <pc:picChg chg="mod">
          <ac:chgData name="신주용" userId="6564ea98-62ab-4aab-8b8b-1a037796269d" providerId="ADAL" clId="{C1A4E276-807E-4ED0-BAED-90BC56C3174A}" dt="2024-10-03T17:16:10.565" v="4550"/>
          <ac:picMkLst>
            <pc:docMk/>
            <pc:sldMk cId="442954842" sldId="290"/>
            <ac:picMk id="38" creationId="{F9F5FB96-61F3-0D42-D400-9714003B0173}"/>
          </ac:picMkLst>
        </pc:picChg>
        <pc:picChg chg="mod">
          <ac:chgData name="신주용" userId="6564ea98-62ab-4aab-8b8b-1a037796269d" providerId="ADAL" clId="{C1A4E276-807E-4ED0-BAED-90BC56C3174A}" dt="2024-10-03T17:16:10.565" v="4550"/>
          <ac:picMkLst>
            <pc:docMk/>
            <pc:sldMk cId="442954842" sldId="290"/>
            <ac:picMk id="72" creationId="{C369CDA3-38DC-B0CB-A9E6-4156F75D989B}"/>
          </ac:picMkLst>
        </pc:picChg>
        <pc:picChg chg="mod">
          <ac:chgData name="신주용" userId="6564ea98-62ab-4aab-8b8b-1a037796269d" providerId="ADAL" clId="{C1A4E276-807E-4ED0-BAED-90BC56C3174A}" dt="2024-10-03T17:16:10.565" v="4550"/>
          <ac:picMkLst>
            <pc:docMk/>
            <pc:sldMk cId="442954842" sldId="290"/>
            <ac:picMk id="73" creationId="{54CC57D4-E24C-4FBF-9E0C-8530BCF1353F}"/>
          </ac:picMkLst>
        </pc:picChg>
        <pc:picChg chg="mod">
          <ac:chgData name="신주용" userId="6564ea98-62ab-4aab-8b8b-1a037796269d" providerId="ADAL" clId="{C1A4E276-807E-4ED0-BAED-90BC56C3174A}" dt="2024-10-03T17:16:10.565" v="4550"/>
          <ac:picMkLst>
            <pc:docMk/>
            <pc:sldMk cId="442954842" sldId="290"/>
            <ac:picMk id="75" creationId="{EF14A3A2-4EE0-ED57-4854-ED9096840C22}"/>
          </ac:picMkLst>
        </pc:picChg>
        <pc:picChg chg="mod">
          <ac:chgData name="신주용" userId="6564ea98-62ab-4aab-8b8b-1a037796269d" providerId="ADAL" clId="{C1A4E276-807E-4ED0-BAED-90BC56C3174A}" dt="2024-10-03T17:16:10.565" v="4550"/>
          <ac:picMkLst>
            <pc:docMk/>
            <pc:sldMk cId="442954842" sldId="290"/>
            <ac:picMk id="76" creationId="{D7F4FAC7-D28B-E281-F60E-B69759D78F97}"/>
          </ac:picMkLst>
        </pc:picChg>
        <pc:picChg chg="add del mod ord">
          <ac:chgData name="신주용" userId="6564ea98-62ab-4aab-8b8b-1a037796269d" providerId="ADAL" clId="{C1A4E276-807E-4ED0-BAED-90BC56C3174A}" dt="2024-10-03T17:26:38.136" v="5172" actId="478"/>
          <ac:picMkLst>
            <pc:docMk/>
            <pc:sldMk cId="442954842" sldId="290"/>
            <ac:picMk id="79" creationId="{645E398D-99F8-53F2-3966-9B294E7B66E2}"/>
          </ac:picMkLst>
        </pc:picChg>
        <pc:picChg chg="mod">
          <ac:chgData name="신주용" userId="6564ea98-62ab-4aab-8b8b-1a037796269d" providerId="ADAL" clId="{C1A4E276-807E-4ED0-BAED-90BC56C3174A}" dt="2024-10-03T18:30:43.237" v="5360" actId="571"/>
          <ac:picMkLst>
            <pc:docMk/>
            <pc:sldMk cId="442954842" sldId="290"/>
            <ac:picMk id="171" creationId="{245DB3D2-4779-66A7-C08E-49C6371ED879}"/>
          </ac:picMkLst>
        </pc:picChg>
        <pc:picChg chg="mod">
          <ac:chgData name="신주용" userId="6564ea98-62ab-4aab-8b8b-1a037796269d" providerId="ADAL" clId="{C1A4E276-807E-4ED0-BAED-90BC56C3174A}" dt="2024-10-03T18:30:43.237" v="5360" actId="571"/>
          <ac:picMkLst>
            <pc:docMk/>
            <pc:sldMk cId="442954842" sldId="290"/>
            <ac:picMk id="172" creationId="{F1C859AE-71BF-1054-DAB9-4234878FEFFC}"/>
          </ac:picMkLst>
        </pc:picChg>
        <pc:picChg chg="mod">
          <ac:chgData name="신주용" userId="6564ea98-62ab-4aab-8b8b-1a037796269d" providerId="ADAL" clId="{C1A4E276-807E-4ED0-BAED-90BC56C3174A}" dt="2024-10-03T18:30:43.237" v="5360" actId="571"/>
          <ac:picMkLst>
            <pc:docMk/>
            <pc:sldMk cId="442954842" sldId="290"/>
            <ac:picMk id="174" creationId="{E843CE81-44A7-1166-8FBE-35127890A792}"/>
          </ac:picMkLst>
        </pc:picChg>
        <pc:picChg chg="mod">
          <ac:chgData name="신주용" userId="6564ea98-62ab-4aab-8b8b-1a037796269d" providerId="ADAL" clId="{C1A4E276-807E-4ED0-BAED-90BC56C3174A}" dt="2024-10-03T18:30:43.237" v="5360" actId="571"/>
          <ac:picMkLst>
            <pc:docMk/>
            <pc:sldMk cId="442954842" sldId="290"/>
            <ac:picMk id="175" creationId="{7214756B-B530-115C-7D79-26969DBDCD2B}"/>
          </ac:picMkLst>
        </pc:picChg>
        <pc:picChg chg="mod">
          <ac:chgData name="신주용" userId="6564ea98-62ab-4aab-8b8b-1a037796269d" providerId="ADAL" clId="{C1A4E276-807E-4ED0-BAED-90BC56C3174A}" dt="2024-10-03T18:30:43.237" v="5360" actId="571"/>
          <ac:picMkLst>
            <pc:docMk/>
            <pc:sldMk cId="442954842" sldId="290"/>
            <ac:picMk id="177" creationId="{B53AB6CA-1BD5-6E78-89E9-BAD1C1C416EB}"/>
          </ac:picMkLst>
        </pc:picChg>
        <pc:picChg chg="mod">
          <ac:chgData name="신주용" userId="6564ea98-62ab-4aab-8b8b-1a037796269d" providerId="ADAL" clId="{C1A4E276-807E-4ED0-BAED-90BC56C3174A}" dt="2024-10-03T18:30:43.237" v="5360" actId="571"/>
          <ac:picMkLst>
            <pc:docMk/>
            <pc:sldMk cId="442954842" sldId="290"/>
            <ac:picMk id="178" creationId="{3C2A3066-FDE6-7D7F-6697-755C48D95DBF}"/>
          </ac:picMkLst>
        </pc:picChg>
        <pc:picChg chg="mod">
          <ac:chgData name="신주용" userId="6564ea98-62ab-4aab-8b8b-1a037796269d" providerId="ADAL" clId="{C1A4E276-807E-4ED0-BAED-90BC56C3174A}" dt="2024-10-03T18:30:43.237" v="5360" actId="571"/>
          <ac:picMkLst>
            <pc:docMk/>
            <pc:sldMk cId="442954842" sldId="290"/>
            <ac:picMk id="180" creationId="{B3458C01-D068-DB70-C148-72E3F4FC172F}"/>
          </ac:picMkLst>
        </pc:picChg>
        <pc:picChg chg="mod">
          <ac:chgData name="신주용" userId="6564ea98-62ab-4aab-8b8b-1a037796269d" providerId="ADAL" clId="{C1A4E276-807E-4ED0-BAED-90BC56C3174A}" dt="2024-10-03T18:30:43.237" v="5360" actId="571"/>
          <ac:picMkLst>
            <pc:docMk/>
            <pc:sldMk cId="442954842" sldId="290"/>
            <ac:picMk id="181" creationId="{5AF6C1CE-AFCC-B27C-2DA7-0AD8366E4198}"/>
          </ac:picMkLst>
        </pc:picChg>
        <pc:picChg chg="mod">
          <ac:chgData name="신주용" userId="6564ea98-62ab-4aab-8b8b-1a037796269d" providerId="ADAL" clId="{C1A4E276-807E-4ED0-BAED-90BC56C3174A}" dt="2024-10-03T18:30:43.237" v="5360" actId="571"/>
          <ac:picMkLst>
            <pc:docMk/>
            <pc:sldMk cId="442954842" sldId="290"/>
            <ac:picMk id="183" creationId="{1F39AFFF-8E7D-855E-7E7D-A6CBF673B6BC}"/>
          </ac:picMkLst>
        </pc:picChg>
        <pc:picChg chg="mod">
          <ac:chgData name="신주용" userId="6564ea98-62ab-4aab-8b8b-1a037796269d" providerId="ADAL" clId="{C1A4E276-807E-4ED0-BAED-90BC56C3174A}" dt="2024-10-03T18:30:43.237" v="5360" actId="571"/>
          <ac:picMkLst>
            <pc:docMk/>
            <pc:sldMk cId="442954842" sldId="290"/>
            <ac:picMk id="184" creationId="{42DF2FD2-9C89-065C-49A3-04A2644BA9BB}"/>
          </ac:picMkLst>
        </pc:picChg>
        <pc:cxnChg chg="add del mod">
          <ac:chgData name="신주용" userId="6564ea98-62ab-4aab-8b8b-1a037796269d" providerId="ADAL" clId="{C1A4E276-807E-4ED0-BAED-90BC56C3174A}" dt="2024-10-03T18:28:22.445" v="5304" actId="478"/>
          <ac:cxnSpMkLst>
            <pc:docMk/>
            <pc:sldMk cId="442954842" sldId="290"/>
            <ac:cxnSpMk id="8" creationId="{78D21457-C16E-1C43-D3A9-4FBBEE0B9AE0}"/>
          </ac:cxnSpMkLst>
        </pc:cxnChg>
        <pc:cxnChg chg="add del mod">
          <ac:chgData name="신주용" userId="6564ea98-62ab-4aab-8b8b-1a037796269d" providerId="ADAL" clId="{C1A4E276-807E-4ED0-BAED-90BC56C3174A}" dt="2024-10-03T18:28:21.551" v="5303" actId="478"/>
          <ac:cxnSpMkLst>
            <pc:docMk/>
            <pc:sldMk cId="442954842" sldId="290"/>
            <ac:cxnSpMk id="16" creationId="{EC00EB09-1229-300D-BAD8-6FC4270CD693}"/>
          </ac:cxnSpMkLst>
        </pc:cxnChg>
        <pc:cxnChg chg="add del mod">
          <ac:chgData name="신주용" userId="6564ea98-62ab-4aab-8b8b-1a037796269d" providerId="ADAL" clId="{C1A4E276-807E-4ED0-BAED-90BC56C3174A}" dt="2024-10-03T18:28:20.808" v="5302" actId="478"/>
          <ac:cxnSpMkLst>
            <pc:docMk/>
            <pc:sldMk cId="442954842" sldId="290"/>
            <ac:cxnSpMk id="17" creationId="{18D94E19-AED9-933C-422B-F2A7E01B2015}"/>
          </ac:cxnSpMkLst>
        </pc:cxnChg>
        <pc:cxnChg chg="add mod">
          <ac:chgData name="신주용" userId="6564ea98-62ab-4aab-8b8b-1a037796269d" providerId="ADAL" clId="{C1A4E276-807E-4ED0-BAED-90BC56C3174A}" dt="2024-10-03T18:37:07.935" v="5478" actId="21"/>
          <ac:cxnSpMkLst>
            <pc:docMk/>
            <pc:sldMk cId="442954842" sldId="290"/>
            <ac:cxnSpMk id="18" creationId="{C008B686-401E-639F-7095-5D3352B6ACE6}"/>
          </ac:cxnSpMkLst>
        </pc:cxnChg>
        <pc:cxnChg chg="add mod">
          <ac:chgData name="신주용" userId="6564ea98-62ab-4aab-8b8b-1a037796269d" providerId="ADAL" clId="{C1A4E276-807E-4ED0-BAED-90BC56C3174A}" dt="2024-10-03T18:37:07.935" v="5478" actId="21"/>
          <ac:cxnSpMkLst>
            <pc:docMk/>
            <pc:sldMk cId="442954842" sldId="290"/>
            <ac:cxnSpMk id="19" creationId="{20636F16-8E35-5CB6-7AC5-1D56AE399A37}"/>
          </ac:cxnSpMkLst>
        </pc:cxnChg>
        <pc:cxnChg chg="add mod">
          <ac:chgData name="신주용" userId="6564ea98-62ab-4aab-8b8b-1a037796269d" providerId="ADAL" clId="{C1A4E276-807E-4ED0-BAED-90BC56C3174A}" dt="2024-10-03T18:37:07.935" v="5478" actId="21"/>
          <ac:cxnSpMkLst>
            <pc:docMk/>
            <pc:sldMk cId="442954842" sldId="290"/>
            <ac:cxnSpMk id="22" creationId="{D35DE7F5-15AB-FB56-9038-A743D15A1DB0}"/>
          </ac:cxnSpMkLst>
        </pc:cxnChg>
        <pc:cxnChg chg="add mod ord">
          <ac:chgData name="신주용" userId="6564ea98-62ab-4aab-8b8b-1a037796269d" providerId="ADAL" clId="{C1A4E276-807E-4ED0-BAED-90BC56C3174A}" dt="2024-10-03T18:37:07.935" v="5478" actId="21"/>
          <ac:cxnSpMkLst>
            <pc:docMk/>
            <pc:sldMk cId="442954842" sldId="290"/>
            <ac:cxnSpMk id="23" creationId="{62A0505F-6AC0-5F72-3505-2E496BCEF62D}"/>
          </ac:cxnSpMkLst>
        </pc:cxnChg>
        <pc:cxnChg chg="add mod">
          <ac:chgData name="신주용" userId="6564ea98-62ab-4aab-8b8b-1a037796269d" providerId="ADAL" clId="{C1A4E276-807E-4ED0-BAED-90BC56C3174A}" dt="2024-10-03T18:37:07.935" v="5478" actId="21"/>
          <ac:cxnSpMkLst>
            <pc:docMk/>
            <pc:sldMk cId="442954842" sldId="290"/>
            <ac:cxnSpMk id="24" creationId="{B2AD6390-6B80-3360-C1C7-A291F27932D3}"/>
          </ac:cxnSpMkLst>
        </pc:cxnChg>
        <pc:cxnChg chg="add mod">
          <ac:chgData name="신주용" userId="6564ea98-62ab-4aab-8b8b-1a037796269d" providerId="ADAL" clId="{C1A4E276-807E-4ED0-BAED-90BC56C3174A}" dt="2024-10-03T18:37:07.935" v="5478" actId="21"/>
          <ac:cxnSpMkLst>
            <pc:docMk/>
            <pc:sldMk cId="442954842" sldId="290"/>
            <ac:cxnSpMk id="26" creationId="{68B442B8-AFEA-99BD-B94E-A6299FB8FAD8}"/>
          </ac:cxnSpMkLst>
        </pc:cxnChg>
        <pc:cxnChg chg="add mod">
          <ac:chgData name="신주용" userId="6564ea98-62ab-4aab-8b8b-1a037796269d" providerId="ADAL" clId="{C1A4E276-807E-4ED0-BAED-90BC56C3174A}" dt="2024-10-03T18:31:51.663" v="5375" actId="164"/>
          <ac:cxnSpMkLst>
            <pc:docMk/>
            <pc:sldMk cId="442954842" sldId="290"/>
            <ac:cxnSpMk id="28" creationId="{CDA8FE2E-9C6A-E2DF-85E5-FB3BCCEFBC6A}"/>
          </ac:cxnSpMkLst>
        </pc:cxnChg>
        <pc:cxnChg chg="add del mod">
          <ac:chgData name="신주용" userId="6564ea98-62ab-4aab-8b8b-1a037796269d" providerId="ADAL" clId="{C1A4E276-807E-4ED0-BAED-90BC56C3174A}" dt="2024-10-03T18:32:24.577" v="5385" actId="11529"/>
          <ac:cxnSpMkLst>
            <pc:docMk/>
            <pc:sldMk cId="442954842" sldId="290"/>
            <ac:cxnSpMk id="193" creationId="{9B9AD145-380D-B168-51E0-B530EB3CF3E1}"/>
          </ac:cxnSpMkLst>
        </pc:cxnChg>
        <pc:cxnChg chg="add mod">
          <ac:chgData name="신주용" userId="6564ea98-62ab-4aab-8b8b-1a037796269d" providerId="ADAL" clId="{C1A4E276-807E-4ED0-BAED-90BC56C3174A}" dt="2024-10-03T18:32:23.554" v="5384"/>
          <ac:cxnSpMkLst>
            <pc:docMk/>
            <pc:sldMk cId="442954842" sldId="290"/>
            <ac:cxnSpMk id="194" creationId="{550FC949-CD03-785F-960A-6056202369A8}"/>
          </ac:cxnSpMkLst>
        </pc:cxnChg>
        <pc:cxnChg chg="add mod ord">
          <ac:chgData name="신주용" userId="6564ea98-62ab-4aab-8b8b-1a037796269d" providerId="ADAL" clId="{C1A4E276-807E-4ED0-BAED-90BC56C3174A}" dt="2024-10-03T18:37:07.935" v="5478" actId="21"/>
          <ac:cxnSpMkLst>
            <pc:docMk/>
            <pc:sldMk cId="442954842" sldId="290"/>
            <ac:cxnSpMk id="195" creationId="{7704B4BC-36C1-B571-B585-0FB9B1605555}"/>
          </ac:cxnSpMkLst>
        </pc:cxnChg>
        <pc:cxnChg chg="add mod ord">
          <ac:chgData name="신주용" userId="6564ea98-62ab-4aab-8b8b-1a037796269d" providerId="ADAL" clId="{C1A4E276-807E-4ED0-BAED-90BC56C3174A}" dt="2024-10-03T18:37:07.935" v="5478" actId="21"/>
          <ac:cxnSpMkLst>
            <pc:docMk/>
            <pc:sldMk cId="442954842" sldId="290"/>
            <ac:cxnSpMk id="198" creationId="{DBCDA73A-4989-C8A1-9033-4C984CBD8E66}"/>
          </ac:cxnSpMkLst>
        </pc:cxnChg>
        <pc:cxnChg chg="add mod ord">
          <ac:chgData name="신주용" userId="6564ea98-62ab-4aab-8b8b-1a037796269d" providerId="ADAL" clId="{C1A4E276-807E-4ED0-BAED-90BC56C3174A}" dt="2024-10-03T18:37:07.935" v="5478" actId="21"/>
          <ac:cxnSpMkLst>
            <pc:docMk/>
            <pc:sldMk cId="442954842" sldId="290"/>
            <ac:cxnSpMk id="201" creationId="{776A39FE-F0DD-8769-1420-FD7CA7335E2A}"/>
          </ac:cxnSpMkLst>
        </pc:cxnChg>
      </pc:sldChg>
      <pc:sldChg chg="new del">
        <pc:chgData name="신주용" userId="6564ea98-62ab-4aab-8b8b-1a037796269d" providerId="ADAL" clId="{C1A4E276-807E-4ED0-BAED-90BC56C3174A}" dt="2024-10-03T17:15:55.708" v="4543" actId="680"/>
        <pc:sldMkLst>
          <pc:docMk/>
          <pc:sldMk cId="841121680" sldId="290"/>
        </pc:sldMkLst>
      </pc:sldChg>
      <pc:sldChg chg="addSp modSp add del mod modShow">
        <pc:chgData name="신주용" userId="6564ea98-62ab-4aab-8b8b-1a037796269d" providerId="ADAL" clId="{C1A4E276-807E-4ED0-BAED-90BC56C3174A}" dt="2024-10-09T08:38:21.443" v="26816" actId="47"/>
        <pc:sldMkLst>
          <pc:docMk/>
          <pc:sldMk cId="4228099180" sldId="291"/>
        </pc:sldMkLst>
        <pc:spChg chg="add mod">
          <ac:chgData name="신주용" userId="6564ea98-62ab-4aab-8b8b-1a037796269d" providerId="ADAL" clId="{C1A4E276-807E-4ED0-BAED-90BC56C3174A}" dt="2024-10-03T18:37:29.097" v="5499" actId="164"/>
          <ac:spMkLst>
            <pc:docMk/>
            <pc:sldMk cId="4228099180" sldId="291"/>
            <ac:spMk id="3" creationId="{BCC80E54-787B-F622-6FF7-75FB6BC0CE7F}"/>
          </ac:spMkLst>
        </pc:spChg>
        <pc:spChg chg="mod">
          <ac:chgData name="신주용" userId="6564ea98-62ab-4aab-8b8b-1a037796269d" providerId="ADAL" clId="{C1A4E276-807E-4ED0-BAED-90BC56C3174A}" dt="2024-10-03T17:16:39.851" v="4612" actId="20577"/>
          <ac:spMkLst>
            <pc:docMk/>
            <pc:sldMk cId="4228099180" sldId="291"/>
            <ac:spMk id="7" creationId="{CE82517A-FD2C-45E9-2DD2-287C42EC790D}"/>
          </ac:spMkLst>
        </pc:spChg>
        <pc:spChg chg="mod">
          <ac:chgData name="신주용" userId="6564ea98-62ab-4aab-8b8b-1a037796269d" providerId="ADAL" clId="{C1A4E276-807E-4ED0-BAED-90BC56C3174A}" dt="2024-10-03T18:51:25.907" v="6438" actId="14100"/>
          <ac:spMkLst>
            <pc:docMk/>
            <pc:sldMk cId="4228099180" sldId="291"/>
            <ac:spMk id="8" creationId="{DA59D2C0-298D-9C1B-00A4-2CA96049A5B8}"/>
          </ac:spMkLst>
        </pc:spChg>
        <pc:spChg chg="mod">
          <ac:chgData name="신주용" userId="6564ea98-62ab-4aab-8b8b-1a037796269d" providerId="ADAL" clId="{C1A4E276-807E-4ED0-BAED-90BC56C3174A}" dt="2024-10-03T18:51:26.267" v="6439" actId="14100"/>
          <ac:spMkLst>
            <pc:docMk/>
            <pc:sldMk cId="4228099180" sldId="291"/>
            <ac:spMk id="9" creationId="{243A2FF1-D556-C0DC-AECF-7F66B8377385}"/>
          </ac:spMkLst>
        </pc:spChg>
        <pc:spChg chg="mod">
          <ac:chgData name="신주용" userId="6564ea98-62ab-4aab-8b8b-1a037796269d" providerId="ADAL" clId="{C1A4E276-807E-4ED0-BAED-90BC56C3174A}" dt="2024-10-03T17:16:30.196" v="4579"/>
          <ac:spMkLst>
            <pc:docMk/>
            <pc:sldMk cId="4228099180" sldId="291"/>
            <ac:spMk id="13" creationId="{1E90FA12-1062-D955-D867-84D74F2AA7FC}"/>
          </ac:spMkLst>
        </pc:spChg>
        <pc:spChg chg="add mod">
          <ac:chgData name="신주용" userId="6564ea98-62ab-4aab-8b8b-1a037796269d" providerId="ADAL" clId="{C1A4E276-807E-4ED0-BAED-90BC56C3174A}" dt="2024-10-03T18:37:29.097" v="5499" actId="164"/>
          <ac:spMkLst>
            <pc:docMk/>
            <pc:sldMk cId="4228099180" sldId="291"/>
            <ac:spMk id="17" creationId="{00ED9882-DADD-F7AD-E76E-190A42144C1B}"/>
          </ac:spMkLst>
        </pc:spChg>
        <pc:spChg chg="add mod">
          <ac:chgData name="신주용" userId="6564ea98-62ab-4aab-8b8b-1a037796269d" providerId="ADAL" clId="{C1A4E276-807E-4ED0-BAED-90BC56C3174A}" dt="2024-10-03T18:39:36.722" v="5556" actId="403"/>
          <ac:spMkLst>
            <pc:docMk/>
            <pc:sldMk cId="4228099180" sldId="291"/>
            <ac:spMk id="19" creationId="{4AC4AC02-873C-D1D9-6B6B-97A3115D32C8}"/>
          </ac:spMkLst>
        </pc:spChg>
        <pc:spChg chg="add mod">
          <ac:chgData name="신주용" userId="6564ea98-62ab-4aab-8b8b-1a037796269d" providerId="ADAL" clId="{C1A4E276-807E-4ED0-BAED-90BC56C3174A}" dt="2024-10-03T18:39:36.722" v="5556" actId="403"/>
          <ac:spMkLst>
            <pc:docMk/>
            <pc:sldMk cId="4228099180" sldId="291"/>
            <ac:spMk id="20" creationId="{DA6B9DD4-FFA1-353B-F0EA-E497489F698D}"/>
          </ac:spMkLst>
        </pc:spChg>
        <pc:spChg chg="add mod">
          <ac:chgData name="신주용" userId="6564ea98-62ab-4aab-8b8b-1a037796269d" providerId="ADAL" clId="{C1A4E276-807E-4ED0-BAED-90BC56C3174A}" dt="2024-10-03T18:39:36.722" v="5556" actId="403"/>
          <ac:spMkLst>
            <pc:docMk/>
            <pc:sldMk cId="4228099180" sldId="291"/>
            <ac:spMk id="21" creationId="{9CE7A548-86E5-7CDD-60C2-CC9012DCBAB4}"/>
          </ac:spMkLst>
        </pc:spChg>
        <pc:spChg chg="add mod">
          <ac:chgData name="신주용" userId="6564ea98-62ab-4aab-8b8b-1a037796269d" providerId="ADAL" clId="{C1A4E276-807E-4ED0-BAED-90BC56C3174A}" dt="2024-10-03T18:50:00.552" v="6395" actId="20577"/>
          <ac:spMkLst>
            <pc:docMk/>
            <pc:sldMk cId="4228099180" sldId="291"/>
            <ac:spMk id="27" creationId="{7381428E-02D4-DB4A-060E-0C1C4232A8DB}"/>
          </ac:spMkLst>
        </pc:spChg>
        <pc:spChg chg="add mod">
          <ac:chgData name="신주용" userId="6564ea98-62ab-4aab-8b8b-1a037796269d" providerId="ADAL" clId="{C1A4E276-807E-4ED0-BAED-90BC56C3174A}" dt="2024-10-03T18:50:03.148" v="6400" actId="20577"/>
          <ac:spMkLst>
            <pc:docMk/>
            <pc:sldMk cId="4228099180" sldId="291"/>
            <ac:spMk id="28" creationId="{F0C86787-BFB4-6426-BDFE-40436CC82A61}"/>
          </ac:spMkLst>
        </pc:spChg>
        <pc:spChg chg="add mod">
          <ac:chgData name="신주용" userId="6564ea98-62ab-4aab-8b8b-1a037796269d" providerId="ADAL" clId="{C1A4E276-807E-4ED0-BAED-90BC56C3174A}" dt="2024-10-03T18:50:10.134" v="6415" actId="1038"/>
          <ac:spMkLst>
            <pc:docMk/>
            <pc:sldMk cId="4228099180" sldId="291"/>
            <ac:spMk id="29" creationId="{F939995E-4EBD-A414-1AFD-9CD905EDB596}"/>
          </ac:spMkLst>
        </pc:spChg>
        <pc:spChg chg="add mod">
          <ac:chgData name="신주용" userId="6564ea98-62ab-4aab-8b8b-1a037796269d" providerId="ADAL" clId="{C1A4E276-807E-4ED0-BAED-90BC56C3174A}" dt="2024-10-03T18:49:56.423" v="6392" actId="20577"/>
          <ac:spMkLst>
            <pc:docMk/>
            <pc:sldMk cId="4228099180" sldId="291"/>
            <ac:spMk id="30" creationId="{44FFB07F-6BD7-DCD0-04D7-EC6F795354AE}"/>
          </ac:spMkLst>
        </pc:spChg>
        <pc:spChg chg="add mod">
          <ac:chgData name="신주용" userId="6564ea98-62ab-4aab-8b8b-1a037796269d" providerId="ADAL" clId="{C1A4E276-807E-4ED0-BAED-90BC56C3174A}" dt="2024-10-03T18:49:58.075" v="6393"/>
          <ac:spMkLst>
            <pc:docMk/>
            <pc:sldMk cId="4228099180" sldId="291"/>
            <ac:spMk id="31" creationId="{6ED1FBE0-4A5B-7699-4C44-D52685C220A1}"/>
          </ac:spMkLst>
        </pc:spChg>
        <pc:spChg chg="add mod">
          <ac:chgData name="신주용" userId="6564ea98-62ab-4aab-8b8b-1a037796269d" providerId="ADAL" clId="{C1A4E276-807E-4ED0-BAED-90BC56C3174A}" dt="2024-10-03T18:49:58.980" v="6394"/>
          <ac:spMkLst>
            <pc:docMk/>
            <pc:sldMk cId="4228099180" sldId="291"/>
            <ac:spMk id="32" creationId="{98DAC5BF-2C70-3A0B-6801-C4C8C66E1700}"/>
          </ac:spMkLst>
        </pc:spChg>
        <pc:spChg chg="add mod">
          <ac:chgData name="신주용" userId="6564ea98-62ab-4aab-8b8b-1a037796269d" providerId="ADAL" clId="{C1A4E276-807E-4ED0-BAED-90BC56C3174A}" dt="2024-10-03T18:50:29.447" v="6417" actId="14100"/>
          <ac:spMkLst>
            <pc:docMk/>
            <pc:sldMk cId="4228099180" sldId="291"/>
            <ac:spMk id="33" creationId="{EB1512FF-00A5-F12F-550D-FAD645333A92}"/>
          </ac:spMkLst>
        </pc:spChg>
        <pc:spChg chg="add mod">
          <ac:chgData name="신주용" userId="6564ea98-62ab-4aab-8b8b-1a037796269d" providerId="ADAL" clId="{C1A4E276-807E-4ED0-BAED-90BC56C3174A}" dt="2024-10-03T18:38:07.670" v="5523" actId="693"/>
          <ac:spMkLst>
            <pc:docMk/>
            <pc:sldMk cId="4228099180" sldId="291"/>
            <ac:spMk id="36" creationId="{E2FBDD41-E85B-3030-FB9D-1987AC71C4EB}"/>
          </ac:spMkLst>
        </pc:spChg>
        <pc:spChg chg="add mod">
          <ac:chgData name="신주용" userId="6564ea98-62ab-4aab-8b8b-1a037796269d" providerId="ADAL" clId="{C1A4E276-807E-4ED0-BAED-90BC56C3174A}" dt="2024-10-03T18:39:39.813" v="5557" actId="404"/>
          <ac:spMkLst>
            <pc:docMk/>
            <pc:sldMk cId="4228099180" sldId="291"/>
            <ac:spMk id="37" creationId="{F7FAD81D-5614-6785-956B-39ABC4410649}"/>
          </ac:spMkLst>
        </pc:spChg>
        <pc:spChg chg="add mod">
          <ac:chgData name="신주용" userId="6564ea98-62ab-4aab-8b8b-1a037796269d" providerId="ADAL" clId="{C1A4E276-807E-4ED0-BAED-90BC56C3174A}" dt="2024-10-03T18:39:39.813" v="5557" actId="404"/>
          <ac:spMkLst>
            <pc:docMk/>
            <pc:sldMk cId="4228099180" sldId="291"/>
            <ac:spMk id="38" creationId="{0D4E3A4C-8017-1823-0B53-A93D9496F55D}"/>
          </ac:spMkLst>
        </pc:spChg>
        <pc:spChg chg="add mod">
          <ac:chgData name="신주용" userId="6564ea98-62ab-4aab-8b8b-1a037796269d" providerId="ADAL" clId="{C1A4E276-807E-4ED0-BAED-90BC56C3174A}" dt="2024-10-03T18:39:39.813" v="5557" actId="404"/>
          <ac:spMkLst>
            <pc:docMk/>
            <pc:sldMk cId="4228099180" sldId="291"/>
            <ac:spMk id="39" creationId="{92E1F3DF-D83B-08F9-D814-A3EA9278926B}"/>
          </ac:spMkLst>
        </pc:spChg>
        <pc:grpChg chg="add mod">
          <ac:chgData name="신주용" userId="6564ea98-62ab-4aab-8b8b-1a037796269d" providerId="ADAL" clId="{C1A4E276-807E-4ED0-BAED-90BC56C3174A}" dt="2024-10-03T18:37:29.097" v="5499" actId="164"/>
          <ac:grpSpMkLst>
            <pc:docMk/>
            <pc:sldMk cId="4228099180" sldId="291"/>
            <ac:grpSpMk id="6" creationId="{9A0AB36C-6E71-E7B6-3C44-C4273E8DACAC}"/>
          </ac:grpSpMkLst>
        </pc:grpChg>
        <pc:grpChg chg="add mod">
          <ac:chgData name="신주용" userId="6564ea98-62ab-4aab-8b8b-1a037796269d" providerId="ADAL" clId="{C1A4E276-807E-4ED0-BAED-90BC56C3174A}" dt="2024-10-03T18:50:34.227" v="6418" actId="12788"/>
          <ac:grpSpMkLst>
            <pc:docMk/>
            <pc:sldMk cId="4228099180" sldId="291"/>
            <ac:grpSpMk id="40" creationId="{0DB445AD-AC23-EBCA-9A39-3A02715DF7E9}"/>
          </ac:grpSpMkLst>
        </pc:grpChg>
        <pc:graphicFrameChg chg="mod">
          <ac:chgData name="신주용" userId="6564ea98-62ab-4aab-8b8b-1a037796269d" providerId="ADAL" clId="{C1A4E276-807E-4ED0-BAED-90BC56C3174A}" dt="2024-10-03T17:16:30.196" v="4579"/>
          <ac:graphicFrameMkLst>
            <pc:docMk/>
            <pc:sldMk cId="4228099180" sldId="291"/>
            <ac:graphicFrameMk id="10" creationId="{97A3CFD2-88C0-B1AF-0ADC-DC823E5FFDEC}"/>
          </ac:graphicFrameMkLst>
        </pc:graphicFrameChg>
        <pc:graphicFrameChg chg="mod">
          <ac:chgData name="신주용" userId="6564ea98-62ab-4aab-8b8b-1a037796269d" providerId="ADAL" clId="{C1A4E276-807E-4ED0-BAED-90BC56C3174A}" dt="2024-10-03T17:16:30.196" v="4579"/>
          <ac:graphicFrameMkLst>
            <pc:docMk/>
            <pc:sldMk cId="4228099180" sldId="291"/>
            <ac:graphicFrameMk id="11" creationId="{532D04A8-956C-8A7F-BD15-6CD6D730516A}"/>
          </ac:graphicFrameMkLst>
        </pc:graphicFrameChg>
        <pc:picChg chg="mod">
          <ac:chgData name="신주용" userId="6564ea98-62ab-4aab-8b8b-1a037796269d" providerId="ADAL" clId="{C1A4E276-807E-4ED0-BAED-90BC56C3174A}" dt="2024-10-03T17:16:30.196" v="4579"/>
          <ac:picMkLst>
            <pc:docMk/>
            <pc:sldMk cId="4228099180" sldId="291"/>
            <ac:picMk id="15" creationId="{2E140C8A-3222-DC4B-E26F-D4B83F2F506B}"/>
          </ac:picMkLst>
        </pc:picChg>
        <pc:picChg chg="mod">
          <ac:chgData name="신주용" userId="6564ea98-62ab-4aab-8b8b-1a037796269d" providerId="ADAL" clId="{C1A4E276-807E-4ED0-BAED-90BC56C3174A}" dt="2024-10-03T17:16:30.196" v="4579"/>
          <ac:picMkLst>
            <pc:docMk/>
            <pc:sldMk cId="4228099180" sldId="291"/>
            <ac:picMk id="16" creationId="{FE52BEED-DD30-A250-02B1-48E0FB6C2CDC}"/>
          </ac:picMkLst>
        </pc:picChg>
        <pc:picChg chg="add mod">
          <ac:chgData name="신주용" userId="6564ea98-62ab-4aab-8b8b-1a037796269d" providerId="ADAL" clId="{C1A4E276-807E-4ED0-BAED-90BC56C3174A}" dt="2024-10-03T18:37:29.097" v="5499" actId="164"/>
          <ac:picMkLst>
            <pc:docMk/>
            <pc:sldMk cId="4228099180" sldId="291"/>
            <ac:picMk id="34" creationId="{48F549DD-C036-4628-C5E0-F978449F42FC}"/>
          </ac:picMkLst>
        </pc:picChg>
        <pc:cxnChg chg="mod">
          <ac:chgData name="신주용" userId="6564ea98-62ab-4aab-8b8b-1a037796269d" providerId="ADAL" clId="{C1A4E276-807E-4ED0-BAED-90BC56C3174A}" dt="2024-10-03T17:16:30.196" v="4579"/>
          <ac:cxnSpMkLst>
            <pc:docMk/>
            <pc:sldMk cId="4228099180" sldId="291"/>
            <ac:cxnSpMk id="12" creationId="{1C1E3FA3-40DF-76C2-5981-222537005DB1}"/>
          </ac:cxnSpMkLst>
        </pc:cxnChg>
        <pc:cxnChg chg="mod">
          <ac:chgData name="신주용" userId="6564ea98-62ab-4aab-8b8b-1a037796269d" providerId="ADAL" clId="{C1A4E276-807E-4ED0-BAED-90BC56C3174A}" dt="2024-10-03T18:51:26.267" v="6439" actId="14100"/>
          <ac:cxnSpMkLst>
            <pc:docMk/>
            <pc:sldMk cId="4228099180" sldId="291"/>
            <ac:cxnSpMk id="14" creationId="{97A22580-00D4-BE24-8793-B3DC6C5F74EB}"/>
          </ac:cxnSpMkLst>
        </pc:cxnChg>
        <pc:cxnChg chg="add mod">
          <ac:chgData name="신주용" userId="6564ea98-62ab-4aab-8b8b-1a037796269d" providerId="ADAL" clId="{C1A4E276-807E-4ED0-BAED-90BC56C3174A}" dt="2024-10-03T18:37:29.097" v="5499" actId="164"/>
          <ac:cxnSpMkLst>
            <pc:docMk/>
            <pc:sldMk cId="4228099180" sldId="291"/>
            <ac:cxnSpMk id="18" creationId="{15C1DCCE-1E93-8ADE-6CFE-0C20985E8CD5}"/>
          </ac:cxnSpMkLst>
        </pc:cxnChg>
        <pc:cxnChg chg="add mod">
          <ac:chgData name="신주용" userId="6564ea98-62ab-4aab-8b8b-1a037796269d" providerId="ADAL" clId="{C1A4E276-807E-4ED0-BAED-90BC56C3174A}" dt="2024-10-03T18:37:29.097" v="5499" actId="164"/>
          <ac:cxnSpMkLst>
            <pc:docMk/>
            <pc:sldMk cId="4228099180" sldId="291"/>
            <ac:cxnSpMk id="22" creationId="{7CA21CDF-DAB3-DC5F-DD0F-8E3860FF7BE3}"/>
          </ac:cxnSpMkLst>
        </pc:cxnChg>
        <pc:cxnChg chg="add mod">
          <ac:chgData name="신주용" userId="6564ea98-62ab-4aab-8b8b-1a037796269d" providerId="ADAL" clId="{C1A4E276-807E-4ED0-BAED-90BC56C3174A}" dt="2024-10-03T18:37:29.097" v="5499" actId="164"/>
          <ac:cxnSpMkLst>
            <pc:docMk/>
            <pc:sldMk cId="4228099180" sldId="291"/>
            <ac:cxnSpMk id="23" creationId="{22D61559-4E80-4517-F4D0-D323B3394F10}"/>
          </ac:cxnSpMkLst>
        </pc:cxnChg>
        <pc:cxnChg chg="add mod">
          <ac:chgData name="신주용" userId="6564ea98-62ab-4aab-8b8b-1a037796269d" providerId="ADAL" clId="{C1A4E276-807E-4ED0-BAED-90BC56C3174A}" dt="2024-10-03T18:37:29.097" v="5499" actId="164"/>
          <ac:cxnSpMkLst>
            <pc:docMk/>
            <pc:sldMk cId="4228099180" sldId="291"/>
            <ac:cxnSpMk id="24" creationId="{F8C51432-4B85-54E6-A5BB-F2C225F1DB40}"/>
          </ac:cxnSpMkLst>
        </pc:cxnChg>
        <pc:cxnChg chg="add mod">
          <ac:chgData name="신주용" userId="6564ea98-62ab-4aab-8b8b-1a037796269d" providerId="ADAL" clId="{C1A4E276-807E-4ED0-BAED-90BC56C3174A}" dt="2024-10-03T18:37:29.097" v="5499" actId="164"/>
          <ac:cxnSpMkLst>
            <pc:docMk/>
            <pc:sldMk cId="4228099180" sldId="291"/>
            <ac:cxnSpMk id="25" creationId="{D7303D08-8951-5D5F-F269-5B37D8E7E754}"/>
          </ac:cxnSpMkLst>
        </pc:cxnChg>
        <pc:cxnChg chg="add mod">
          <ac:chgData name="신주용" userId="6564ea98-62ab-4aab-8b8b-1a037796269d" providerId="ADAL" clId="{C1A4E276-807E-4ED0-BAED-90BC56C3174A}" dt="2024-10-03T18:37:29.097" v="5499" actId="164"/>
          <ac:cxnSpMkLst>
            <pc:docMk/>
            <pc:sldMk cId="4228099180" sldId="291"/>
            <ac:cxnSpMk id="26" creationId="{0C8BA072-3B9D-FC0D-B44B-A5DA93CABBB9}"/>
          </ac:cxnSpMkLst>
        </pc:cxnChg>
        <pc:cxnChg chg="add mod">
          <ac:chgData name="신주용" userId="6564ea98-62ab-4aab-8b8b-1a037796269d" providerId="ADAL" clId="{C1A4E276-807E-4ED0-BAED-90BC56C3174A}" dt="2024-10-03T18:51:32.564" v="6441" actId="14100"/>
          <ac:cxnSpMkLst>
            <pc:docMk/>
            <pc:sldMk cId="4228099180" sldId="291"/>
            <ac:cxnSpMk id="35" creationId="{24F45263-6086-6EE9-BBA7-825AC7D060AC}"/>
          </ac:cxnSpMkLst>
        </pc:cxnChg>
      </pc:sldChg>
      <pc:sldChg chg="addSp delSp modSp add mod ord">
        <pc:chgData name="신주용" userId="6564ea98-62ab-4aab-8b8b-1a037796269d" providerId="ADAL" clId="{C1A4E276-807E-4ED0-BAED-90BC56C3174A}" dt="2024-10-09T17:13:15.756" v="39990" actId="1035"/>
        <pc:sldMkLst>
          <pc:docMk/>
          <pc:sldMk cId="2797524847" sldId="292"/>
        </pc:sldMkLst>
        <pc:spChg chg="mod">
          <ac:chgData name="신주용" userId="6564ea98-62ab-4aab-8b8b-1a037796269d" providerId="ADAL" clId="{C1A4E276-807E-4ED0-BAED-90BC56C3174A}" dt="2024-10-09T15:20:40.005" v="33861"/>
          <ac:spMkLst>
            <pc:docMk/>
            <pc:sldMk cId="2797524847" sldId="292"/>
            <ac:spMk id="2" creationId="{67763F15-B555-CF35-BAF9-6909B3BD5792}"/>
          </ac:spMkLst>
        </pc:spChg>
        <pc:spChg chg="add 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3" creationId="{2B2FC10F-4EF3-7181-F73A-201B57E69CAF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2797524847" sldId="292"/>
            <ac:spMk id="5" creationId="{F11E7B37-1D5A-D337-3FD5-AD576E865B34}"/>
          </ac:spMkLst>
        </pc:spChg>
        <pc:spChg chg="add 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6" creationId="{5379B92B-9FB7-C93D-6A2F-A155EFA5CCD6}"/>
          </ac:spMkLst>
        </pc:spChg>
        <pc:spChg chg="mod">
          <ac:chgData name="신주용" userId="6564ea98-62ab-4aab-8b8b-1a037796269d" providerId="ADAL" clId="{C1A4E276-807E-4ED0-BAED-90BC56C3174A}" dt="2024-10-09T17:03:40.177" v="39415" actId="20577"/>
          <ac:spMkLst>
            <pc:docMk/>
            <pc:sldMk cId="2797524847" sldId="292"/>
            <ac:spMk id="7" creationId="{CE82517A-FD2C-45E9-2DD2-287C42EC790D}"/>
          </ac:spMkLst>
        </pc:spChg>
        <pc:spChg chg="add 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8" creationId="{DD0A38C7-4341-24B7-F80A-60C1B9E7DABD}"/>
          </ac:spMkLst>
        </pc:spChg>
        <pc:spChg chg="add 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9" creationId="{8EE713F7-AFF4-FE93-8AAB-978A5EF7D458}"/>
          </ac:spMkLst>
        </pc:spChg>
        <pc:spChg chg="add 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10" creationId="{14B5D5A1-154B-4457-161F-7F994E2D97E1}"/>
          </ac:spMkLst>
        </pc:spChg>
        <pc:spChg chg="add del mod">
          <ac:chgData name="신주용" userId="6564ea98-62ab-4aab-8b8b-1a037796269d" providerId="ADAL" clId="{C1A4E276-807E-4ED0-BAED-90BC56C3174A}" dt="2024-10-03T18:42:58.246" v="5612" actId="478"/>
          <ac:spMkLst>
            <pc:docMk/>
            <pc:sldMk cId="2797524847" sldId="292"/>
            <ac:spMk id="12" creationId="{D334DC21-456F-A585-666A-CA8BE37C4D68}"/>
          </ac:spMkLst>
        </pc:spChg>
        <pc:spChg chg="add del mod">
          <ac:chgData name="신주용" userId="6564ea98-62ab-4aab-8b8b-1a037796269d" providerId="ADAL" clId="{C1A4E276-807E-4ED0-BAED-90BC56C3174A}" dt="2024-10-03T18:43:02.461" v="5614" actId="478"/>
          <ac:spMkLst>
            <pc:docMk/>
            <pc:sldMk cId="2797524847" sldId="292"/>
            <ac:spMk id="13" creationId="{153479D5-DF47-3B66-7711-412592C4DCFE}"/>
          </ac:spMkLst>
        </pc:spChg>
        <pc:spChg chg="add 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15" creationId="{660139C9-594D-105B-1C17-F13A797F2C9A}"/>
          </ac:spMkLst>
        </pc:spChg>
        <pc:spChg chg="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21" creationId="{68009CD2-4949-B16C-AA37-8862BF586E16}"/>
          </ac:spMkLst>
        </pc:spChg>
        <pc:spChg chg="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22" creationId="{551D3FD6-139D-B852-A9D1-79430345AD89}"/>
          </ac:spMkLst>
        </pc:spChg>
        <pc:spChg chg="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23" creationId="{7FAD6238-1EB1-B779-4954-A1A4368D37CB}"/>
          </ac:spMkLst>
        </pc:spChg>
        <pc:spChg chg="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24" creationId="{65A8CCBD-43E9-4C75-D1E3-C37BDD3C1DD3}"/>
          </ac:spMkLst>
        </pc:spChg>
        <pc:spChg chg="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25" creationId="{4C602FC0-B920-EAB1-16C4-2E5AAACA16D0}"/>
          </ac:spMkLst>
        </pc:spChg>
        <pc:spChg chg="add 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26" creationId="{2CE212E7-0BA2-0A83-8476-68EEF43FF9FC}"/>
          </ac:spMkLst>
        </pc:spChg>
        <pc:spChg chg="add mod">
          <ac:chgData name="신주용" userId="6564ea98-62ab-4aab-8b8b-1a037796269d" providerId="ADAL" clId="{C1A4E276-807E-4ED0-BAED-90BC56C3174A}" dt="2024-10-09T17:13:15.756" v="39990" actId="1035"/>
          <ac:spMkLst>
            <pc:docMk/>
            <pc:sldMk cId="2797524847" sldId="292"/>
            <ac:spMk id="28" creationId="{86202E0C-DA43-9C4C-1CCF-56E3AAE81E42}"/>
          </ac:spMkLst>
        </pc:spChg>
        <pc:grpChg chg="add mod">
          <ac:chgData name="신주용" userId="6564ea98-62ab-4aab-8b8b-1a037796269d" providerId="ADAL" clId="{C1A4E276-807E-4ED0-BAED-90BC56C3174A}" dt="2024-10-09T17:13:15.756" v="39990" actId="1035"/>
          <ac:grpSpMkLst>
            <pc:docMk/>
            <pc:sldMk cId="2797524847" sldId="292"/>
            <ac:grpSpMk id="20" creationId="{A76871F8-635F-2E97-81D7-7C307F822F03}"/>
          </ac:grpSpMkLst>
        </pc:grpChg>
        <pc:grpChg chg="add mod">
          <ac:chgData name="신주용" userId="6564ea98-62ab-4aab-8b8b-1a037796269d" providerId="ADAL" clId="{C1A4E276-807E-4ED0-BAED-90BC56C3174A}" dt="2024-10-09T17:13:15.756" v="39990" actId="1035"/>
          <ac:grpSpMkLst>
            <pc:docMk/>
            <pc:sldMk cId="2797524847" sldId="292"/>
            <ac:grpSpMk id="34" creationId="{05675D78-BC98-BC3D-3D5D-6423A542C038}"/>
          </ac:grpSpMkLst>
        </pc:grpChg>
        <pc:graphicFrameChg chg="add mod">
          <ac:chgData name="신주용" userId="6564ea98-62ab-4aab-8b8b-1a037796269d" providerId="ADAL" clId="{C1A4E276-807E-4ED0-BAED-90BC56C3174A}" dt="2024-10-09T17:13:15.756" v="39990" actId="1035"/>
          <ac:graphicFrameMkLst>
            <pc:docMk/>
            <pc:sldMk cId="2797524847" sldId="292"/>
            <ac:graphicFrameMk id="16" creationId="{E8593F2A-D816-7637-5B08-467245B8D604}"/>
          </ac:graphicFrameMkLst>
        </pc:graphicFrameChg>
        <pc:picChg chg="add mod">
          <ac:chgData name="신주용" userId="6564ea98-62ab-4aab-8b8b-1a037796269d" providerId="ADAL" clId="{C1A4E276-807E-4ED0-BAED-90BC56C3174A}" dt="2024-10-09T17:13:15.756" v="39990" actId="1035"/>
          <ac:picMkLst>
            <pc:docMk/>
            <pc:sldMk cId="2797524847" sldId="292"/>
            <ac:picMk id="27" creationId="{EE3CF99D-B9EA-D5D3-2D7B-4BFEF72CE4B5}"/>
          </ac:picMkLst>
        </pc:picChg>
        <pc:picChg chg="add mod">
          <ac:chgData name="신주용" userId="6564ea98-62ab-4aab-8b8b-1a037796269d" providerId="ADAL" clId="{C1A4E276-807E-4ED0-BAED-90BC56C3174A}" dt="2024-10-09T17:13:15.756" v="39990" actId="1035"/>
          <ac:picMkLst>
            <pc:docMk/>
            <pc:sldMk cId="2797524847" sldId="292"/>
            <ac:picMk id="29" creationId="{E52A202E-09CF-7B86-7751-44E39554ABC9}"/>
          </ac:picMkLst>
        </pc:picChg>
        <pc:cxnChg chg="add mod">
          <ac:chgData name="신주용" userId="6564ea98-62ab-4aab-8b8b-1a037796269d" providerId="ADAL" clId="{C1A4E276-807E-4ED0-BAED-90BC56C3174A}" dt="2024-10-09T17:13:15.756" v="39990" actId="1035"/>
          <ac:cxnSpMkLst>
            <pc:docMk/>
            <pc:sldMk cId="2797524847" sldId="292"/>
            <ac:cxnSpMk id="11" creationId="{F49E1158-D891-BA1D-EB88-6666AABE0B23}"/>
          </ac:cxnSpMkLst>
        </pc:cxnChg>
        <pc:cxnChg chg="add mod">
          <ac:chgData name="신주용" userId="6564ea98-62ab-4aab-8b8b-1a037796269d" providerId="ADAL" clId="{C1A4E276-807E-4ED0-BAED-90BC56C3174A}" dt="2024-10-09T17:13:15.756" v="39990" actId="1035"/>
          <ac:cxnSpMkLst>
            <pc:docMk/>
            <pc:sldMk cId="2797524847" sldId="292"/>
            <ac:cxnSpMk id="14" creationId="{373AA84B-3728-426F-7F2F-AE53A6CFB254}"/>
          </ac:cxnSpMkLst>
        </pc:cxnChg>
        <pc:cxnChg chg="add mod">
          <ac:chgData name="신주용" userId="6564ea98-62ab-4aab-8b8b-1a037796269d" providerId="ADAL" clId="{C1A4E276-807E-4ED0-BAED-90BC56C3174A}" dt="2024-10-09T17:13:15.756" v="39990" actId="1035"/>
          <ac:cxnSpMkLst>
            <pc:docMk/>
            <pc:sldMk cId="2797524847" sldId="292"/>
            <ac:cxnSpMk id="17" creationId="{DF18164F-4511-C911-A295-C11F0AA7BF56}"/>
          </ac:cxnSpMkLst>
        </pc:cxnChg>
        <pc:cxnChg chg="add mod">
          <ac:chgData name="신주용" userId="6564ea98-62ab-4aab-8b8b-1a037796269d" providerId="ADAL" clId="{C1A4E276-807E-4ED0-BAED-90BC56C3174A}" dt="2024-10-09T17:13:15.756" v="39990" actId="1035"/>
          <ac:cxnSpMkLst>
            <pc:docMk/>
            <pc:sldMk cId="2797524847" sldId="292"/>
            <ac:cxnSpMk id="18" creationId="{4E863AD3-43BA-0004-74E5-8620A63979A9}"/>
          </ac:cxnSpMkLst>
        </pc:cxnChg>
        <pc:cxnChg chg="add mod">
          <ac:chgData name="신주용" userId="6564ea98-62ab-4aab-8b8b-1a037796269d" providerId="ADAL" clId="{C1A4E276-807E-4ED0-BAED-90BC56C3174A}" dt="2024-10-09T17:13:15.756" v="39990" actId="1035"/>
          <ac:cxnSpMkLst>
            <pc:docMk/>
            <pc:sldMk cId="2797524847" sldId="292"/>
            <ac:cxnSpMk id="19" creationId="{459D5A36-FC6D-3459-3E7F-D612EFEFABE8}"/>
          </ac:cxnSpMkLst>
        </pc:cxnChg>
      </pc:sldChg>
      <pc:sldChg chg="addSp delSp modSp add mod">
        <pc:chgData name="신주용" userId="6564ea98-62ab-4aab-8b8b-1a037796269d" providerId="ADAL" clId="{C1A4E276-807E-4ED0-BAED-90BC56C3174A}" dt="2024-10-09T17:13:05.628" v="39981" actId="20577"/>
        <pc:sldMkLst>
          <pc:docMk/>
          <pc:sldMk cId="56178750" sldId="293"/>
        </pc:sldMkLst>
        <pc:spChg chg="mod">
          <ac:chgData name="신주용" userId="6564ea98-62ab-4aab-8b8b-1a037796269d" providerId="ADAL" clId="{C1A4E276-807E-4ED0-BAED-90BC56C3174A}" dt="2024-10-09T15:20:28.499" v="33804"/>
          <ac:spMkLst>
            <pc:docMk/>
            <pc:sldMk cId="56178750" sldId="293"/>
            <ac:spMk id="2" creationId="{67763F15-B555-CF35-BAF9-6909B3BD5792}"/>
          </ac:spMkLst>
        </pc:spChg>
        <pc:spChg chg="mod topLvl">
          <ac:chgData name="신주용" userId="6564ea98-62ab-4aab-8b8b-1a037796269d" providerId="ADAL" clId="{C1A4E276-807E-4ED0-BAED-90BC56C3174A}" dt="2024-10-09T08:38:44.030" v="26822" actId="164"/>
          <ac:spMkLst>
            <pc:docMk/>
            <pc:sldMk cId="56178750" sldId="293"/>
            <ac:spMk id="3" creationId="{85F537CF-9063-8262-48E7-BBFE585A4062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56178750" sldId="293"/>
            <ac:spMk id="5" creationId="{F11E7B37-1D5A-D337-3FD5-AD576E865B34}"/>
          </ac:spMkLst>
        </pc:spChg>
        <pc:spChg chg="mod topLvl">
          <ac:chgData name="신주용" userId="6564ea98-62ab-4aab-8b8b-1a037796269d" providerId="ADAL" clId="{C1A4E276-807E-4ED0-BAED-90BC56C3174A}" dt="2024-10-09T08:38:44.030" v="26822" actId="164"/>
          <ac:spMkLst>
            <pc:docMk/>
            <pc:sldMk cId="56178750" sldId="293"/>
            <ac:spMk id="6" creationId="{87BE9448-943F-7C22-3660-B815B20571EA}"/>
          </ac:spMkLst>
        </pc:spChg>
        <pc:spChg chg="mod">
          <ac:chgData name="신주용" userId="6564ea98-62ab-4aab-8b8b-1a037796269d" providerId="ADAL" clId="{C1A4E276-807E-4ED0-BAED-90BC56C3174A}" dt="2024-10-09T15:30:34.666" v="34845" actId="20577"/>
          <ac:spMkLst>
            <pc:docMk/>
            <pc:sldMk cId="56178750" sldId="293"/>
            <ac:spMk id="7" creationId="{CE82517A-FD2C-45E9-2DD2-287C42EC790D}"/>
          </ac:spMkLst>
        </pc:spChg>
        <pc:spChg chg="mod topLvl">
          <ac:chgData name="신주용" userId="6564ea98-62ab-4aab-8b8b-1a037796269d" providerId="ADAL" clId="{C1A4E276-807E-4ED0-BAED-90BC56C3174A}" dt="2024-10-09T08:38:44.030" v="26822" actId="164"/>
          <ac:spMkLst>
            <pc:docMk/>
            <pc:sldMk cId="56178750" sldId="293"/>
            <ac:spMk id="8" creationId="{29BD583A-03E4-00BA-582C-22E8E6980813}"/>
          </ac:spMkLst>
        </pc:spChg>
        <pc:spChg chg="mod">
          <ac:chgData name="신주용" userId="6564ea98-62ab-4aab-8b8b-1a037796269d" providerId="ADAL" clId="{C1A4E276-807E-4ED0-BAED-90BC56C3174A}" dt="2024-10-09T08:38:36.456" v="26817" actId="165"/>
          <ac:spMkLst>
            <pc:docMk/>
            <pc:sldMk cId="56178750" sldId="293"/>
            <ac:spMk id="12" creationId="{3F335A88-FDE7-BBF1-224B-3A488637B6EB}"/>
          </ac:spMkLst>
        </pc:spChg>
        <pc:spChg chg="add mod">
          <ac:chgData name="신주용" userId="6564ea98-62ab-4aab-8b8b-1a037796269d" providerId="ADAL" clId="{C1A4E276-807E-4ED0-BAED-90BC56C3174A}" dt="2024-10-09T17:13:05.628" v="39981" actId="20577"/>
          <ac:spMkLst>
            <pc:docMk/>
            <pc:sldMk cId="56178750" sldId="293"/>
            <ac:spMk id="13" creationId="{E64A901F-8799-F603-56E0-E3FC6E459AAC}"/>
          </ac:spMkLst>
        </pc:spChg>
        <pc:spChg chg="mod">
          <ac:chgData name="신주용" userId="6564ea98-62ab-4aab-8b8b-1a037796269d" providerId="ADAL" clId="{C1A4E276-807E-4ED0-BAED-90BC56C3174A}" dt="2024-10-09T08:38:36.456" v="26817" actId="165"/>
          <ac:spMkLst>
            <pc:docMk/>
            <pc:sldMk cId="56178750" sldId="293"/>
            <ac:spMk id="14" creationId="{53F6FBEA-6978-DF1F-321A-16E77EC4120C}"/>
          </ac:spMkLst>
        </pc:spChg>
        <pc:spChg chg="mod">
          <ac:chgData name="신주용" userId="6564ea98-62ab-4aab-8b8b-1a037796269d" providerId="ADAL" clId="{C1A4E276-807E-4ED0-BAED-90BC56C3174A}" dt="2024-10-09T08:38:36.456" v="26817" actId="165"/>
          <ac:spMkLst>
            <pc:docMk/>
            <pc:sldMk cId="56178750" sldId="293"/>
            <ac:spMk id="20" creationId="{203475AC-E85A-07F4-E269-5B5CE707759C}"/>
          </ac:spMkLst>
        </pc:spChg>
        <pc:spChg chg="mod">
          <ac:chgData name="신주용" userId="6564ea98-62ab-4aab-8b8b-1a037796269d" providerId="ADAL" clId="{C1A4E276-807E-4ED0-BAED-90BC56C3174A}" dt="2024-10-09T08:38:36.456" v="26817" actId="165"/>
          <ac:spMkLst>
            <pc:docMk/>
            <pc:sldMk cId="56178750" sldId="293"/>
            <ac:spMk id="21" creationId="{BDE633A0-F2B3-BF4D-CA77-8D67F71F2A78}"/>
          </ac:spMkLst>
        </pc:spChg>
        <pc:spChg chg="mod">
          <ac:chgData name="신주용" userId="6564ea98-62ab-4aab-8b8b-1a037796269d" providerId="ADAL" clId="{C1A4E276-807E-4ED0-BAED-90BC56C3174A}" dt="2024-10-09T15:30:22.804" v="34792" actId="14100"/>
          <ac:spMkLst>
            <pc:docMk/>
            <pc:sldMk cId="56178750" sldId="293"/>
            <ac:spMk id="25" creationId="{9B0CAF24-E8E6-5C8A-652B-6BA924230836}"/>
          </ac:spMkLst>
        </pc:spChg>
        <pc:spChg chg="mod">
          <ac:chgData name="신주용" userId="6564ea98-62ab-4aab-8b8b-1a037796269d" providerId="ADAL" clId="{C1A4E276-807E-4ED0-BAED-90BC56C3174A}" dt="2024-10-09T08:38:36.456" v="26817" actId="165"/>
          <ac:spMkLst>
            <pc:docMk/>
            <pc:sldMk cId="56178750" sldId="293"/>
            <ac:spMk id="27" creationId="{25D690A8-72DA-F0A8-9C37-D61D198293BD}"/>
          </ac:spMkLst>
        </pc:spChg>
        <pc:spChg chg="mod">
          <ac:chgData name="신주용" userId="6564ea98-62ab-4aab-8b8b-1a037796269d" providerId="ADAL" clId="{C1A4E276-807E-4ED0-BAED-90BC56C3174A}" dt="2024-10-09T15:30:21.030" v="34791" actId="14100"/>
          <ac:spMkLst>
            <pc:docMk/>
            <pc:sldMk cId="56178750" sldId="293"/>
            <ac:spMk id="156" creationId="{5E0743E6-915B-F7BB-3488-3935AF74D2CF}"/>
          </ac:spMkLst>
        </pc:spChg>
        <pc:spChg chg="mod">
          <ac:chgData name="신주용" userId="6564ea98-62ab-4aab-8b8b-1a037796269d" providerId="ADAL" clId="{C1A4E276-807E-4ED0-BAED-90BC56C3174A}" dt="2024-10-09T15:30:21.030" v="34791" actId="14100"/>
          <ac:spMkLst>
            <pc:docMk/>
            <pc:sldMk cId="56178750" sldId="293"/>
            <ac:spMk id="159" creationId="{5BA5F682-D140-3412-98A7-CF200725D55B}"/>
          </ac:spMkLst>
        </pc:spChg>
        <pc:spChg chg="mod">
          <ac:chgData name="신주용" userId="6564ea98-62ab-4aab-8b8b-1a037796269d" providerId="ADAL" clId="{C1A4E276-807E-4ED0-BAED-90BC56C3174A}" dt="2024-10-09T15:30:21.030" v="34791" actId="14100"/>
          <ac:spMkLst>
            <pc:docMk/>
            <pc:sldMk cId="56178750" sldId="293"/>
            <ac:spMk id="160" creationId="{CC0CB14E-2B85-F694-2598-F0AF2001A0EA}"/>
          </ac:spMkLst>
        </pc:spChg>
        <pc:grpChg chg="mod">
          <ac:chgData name="신주용" userId="6564ea98-62ab-4aab-8b8b-1a037796269d" providerId="ADAL" clId="{C1A4E276-807E-4ED0-BAED-90BC56C3174A}" dt="2024-10-09T08:38:36.456" v="26817" actId="165"/>
          <ac:grpSpMkLst>
            <pc:docMk/>
            <pc:sldMk cId="56178750" sldId="293"/>
            <ac:grpSpMk id="9" creationId="{5CE5A8B1-2DA5-EC05-2AF9-7701A2D45D2E}"/>
          </ac:grpSpMkLst>
        </pc:grpChg>
        <pc:grpChg chg="mod">
          <ac:chgData name="신주용" userId="6564ea98-62ab-4aab-8b8b-1a037796269d" providerId="ADAL" clId="{C1A4E276-807E-4ED0-BAED-90BC56C3174A}" dt="2024-10-09T08:38:36.456" v="26817" actId="165"/>
          <ac:grpSpMkLst>
            <pc:docMk/>
            <pc:sldMk cId="56178750" sldId="293"/>
            <ac:grpSpMk id="10" creationId="{7C647A60-7B8C-AB74-A8B6-8371A5F7F6AF}"/>
          </ac:grpSpMkLst>
        </pc:grpChg>
        <pc:grpChg chg="add del mod">
          <ac:chgData name="신주용" userId="6564ea98-62ab-4aab-8b8b-1a037796269d" providerId="ADAL" clId="{C1A4E276-807E-4ED0-BAED-90BC56C3174A}" dt="2024-10-09T08:38:36.456" v="26817" actId="165"/>
          <ac:grpSpMkLst>
            <pc:docMk/>
            <pc:sldMk cId="56178750" sldId="293"/>
            <ac:grpSpMk id="13" creationId="{E45AD001-E96D-CFCF-9DA8-4356B2CC9DFC}"/>
          </ac:grpSpMkLst>
        </pc:grpChg>
        <pc:grpChg chg="add mod">
          <ac:chgData name="신주용" userId="6564ea98-62ab-4aab-8b8b-1a037796269d" providerId="ADAL" clId="{C1A4E276-807E-4ED0-BAED-90BC56C3174A}" dt="2024-10-09T08:38:44.579" v="26823" actId="12788"/>
          <ac:grpSpMkLst>
            <pc:docMk/>
            <pc:sldMk cId="56178750" sldId="293"/>
            <ac:grpSpMk id="15" creationId="{324F585E-16D3-A915-A7D5-9E8E3E2861AC}"/>
          </ac:grpSpMkLst>
        </pc:grpChg>
        <pc:grpChg chg="mod">
          <ac:chgData name="신주용" userId="6564ea98-62ab-4aab-8b8b-1a037796269d" providerId="ADAL" clId="{C1A4E276-807E-4ED0-BAED-90BC56C3174A}" dt="2024-10-09T08:38:36.456" v="26817" actId="165"/>
          <ac:grpSpMkLst>
            <pc:docMk/>
            <pc:sldMk cId="56178750" sldId="293"/>
            <ac:grpSpMk id="29" creationId="{672D43FB-63CA-325E-6F43-A6BCEAA1F871}"/>
          </ac:grpSpMkLst>
        </pc:grpChg>
        <pc:grpChg chg="mod">
          <ac:chgData name="신주용" userId="6564ea98-62ab-4aab-8b8b-1a037796269d" providerId="ADAL" clId="{C1A4E276-807E-4ED0-BAED-90BC56C3174A}" dt="2024-10-09T08:38:36.456" v="26817" actId="165"/>
          <ac:grpSpMkLst>
            <pc:docMk/>
            <pc:sldMk cId="56178750" sldId="293"/>
            <ac:grpSpMk id="32" creationId="{1CC84051-A8E2-E770-2587-310F81D2DFC1}"/>
          </ac:grpSpMkLst>
        </pc:grpChg>
        <pc:grpChg chg="mod">
          <ac:chgData name="신주용" userId="6564ea98-62ab-4aab-8b8b-1a037796269d" providerId="ADAL" clId="{C1A4E276-807E-4ED0-BAED-90BC56C3174A}" dt="2024-10-09T08:38:36.456" v="26817" actId="165"/>
          <ac:grpSpMkLst>
            <pc:docMk/>
            <pc:sldMk cId="56178750" sldId="293"/>
            <ac:grpSpMk id="36" creationId="{AF7EF671-7716-65CC-244B-E5AED8413DA0}"/>
          </ac:grpSpMkLst>
        </pc:grpChg>
        <pc:grpChg chg="mod topLvl">
          <ac:chgData name="신주용" userId="6564ea98-62ab-4aab-8b8b-1a037796269d" providerId="ADAL" clId="{C1A4E276-807E-4ED0-BAED-90BC56C3174A}" dt="2024-10-09T08:38:44.030" v="26822" actId="164"/>
          <ac:grpSpMkLst>
            <pc:docMk/>
            <pc:sldMk cId="56178750" sldId="293"/>
            <ac:grpSpMk id="81" creationId="{5EE3043C-FC15-915B-63F0-A917EB857DD2}"/>
          </ac:grpSpMkLst>
        </pc:grpChg>
        <pc:grpChg chg="del">
          <ac:chgData name="신주용" userId="6564ea98-62ab-4aab-8b8b-1a037796269d" providerId="ADAL" clId="{C1A4E276-807E-4ED0-BAED-90BC56C3174A}" dt="2024-10-03T18:37:13.204" v="5481" actId="478"/>
          <ac:grpSpMkLst>
            <pc:docMk/>
            <pc:sldMk cId="56178750" sldId="293"/>
            <ac:grpSpMk id="84" creationId="{B13FBE24-E524-AB42-D448-48BAEEF1DDD4}"/>
          </ac:grpSpMkLst>
        </pc:grpChg>
        <pc:grpChg chg="mod topLvl">
          <ac:chgData name="신주용" userId="6564ea98-62ab-4aab-8b8b-1a037796269d" providerId="ADAL" clId="{C1A4E276-807E-4ED0-BAED-90BC56C3174A}" dt="2024-10-09T08:38:44.030" v="26822" actId="164"/>
          <ac:grpSpMkLst>
            <pc:docMk/>
            <pc:sldMk cId="56178750" sldId="293"/>
            <ac:grpSpMk id="188" creationId="{4495B53D-225C-A020-138F-40BCAF25CF16}"/>
          </ac:grpSpMkLst>
        </pc:grpChg>
        <pc:grpChg chg="mod topLvl">
          <ac:chgData name="신주용" userId="6564ea98-62ab-4aab-8b8b-1a037796269d" providerId="ADAL" clId="{C1A4E276-807E-4ED0-BAED-90BC56C3174A}" dt="2024-10-09T08:38:44.030" v="26822" actId="164"/>
          <ac:grpSpMkLst>
            <pc:docMk/>
            <pc:sldMk cId="56178750" sldId="293"/>
            <ac:grpSpMk id="204" creationId="{31918272-4B3F-C7C7-784D-15FC290166EC}"/>
          </ac:grpSpMkLst>
        </pc:grpChg>
        <pc:grpChg chg="mod topLvl">
          <ac:chgData name="신주용" userId="6564ea98-62ab-4aab-8b8b-1a037796269d" providerId="ADAL" clId="{C1A4E276-807E-4ED0-BAED-90BC56C3174A}" dt="2024-10-09T08:38:44.030" v="26822" actId="164"/>
          <ac:grpSpMkLst>
            <pc:docMk/>
            <pc:sldMk cId="56178750" sldId="293"/>
            <ac:grpSpMk id="205" creationId="{05C9B440-30D3-6EE5-612C-E2D1A2BABC35}"/>
          </ac:grpSpMkLst>
        </pc:grpChg>
        <pc:grpChg chg="add del mod">
          <ac:chgData name="신주용" userId="6564ea98-62ab-4aab-8b8b-1a037796269d" providerId="ADAL" clId="{C1A4E276-807E-4ED0-BAED-90BC56C3174A}" dt="2024-10-03T18:40:55.574" v="5581" actId="165"/>
          <ac:grpSpMkLst>
            <pc:docMk/>
            <pc:sldMk cId="56178750" sldId="293"/>
            <ac:grpSpMk id="211" creationId="{CD5F51CB-8D02-2CEE-33D4-9BA3321F4F23}"/>
          </ac:grpSpMkLst>
        </pc:grpChg>
        <pc:picChg chg="mod">
          <ac:chgData name="신주용" userId="6564ea98-62ab-4aab-8b8b-1a037796269d" providerId="ADAL" clId="{C1A4E276-807E-4ED0-BAED-90BC56C3174A}" dt="2024-10-09T08:38:36.456" v="26817" actId="165"/>
          <ac:picMkLst>
            <pc:docMk/>
            <pc:sldMk cId="56178750" sldId="293"/>
            <ac:picMk id="11" creationId="{14D7099B-19F2-BE56-6F4E-0B7EB076C743}"/>
          </ac:picMkLst>
        </pc:picChg>
        <pc:picChg chg="mod">
          <ac:chgData name="신주용" userId="6564ea98-62ab-4aab-8b8b-1a037796269d" providerId="ADAL" clId="{C1A4E276-807E-4ED0-BAED-90BC56C3174A}" dt="2024-10-09T08:38:36.456" v="26817" actId="165"/>
          <ac:picMkLst>
            <pc:docMk/>
            <pc:sldMk cId="56178750" sldId="293"/>
            <ac:picMk id="30" creationId="{B963F593-2DBF-87B1-B9A6-81EB2AD99178}"/>
          </ac:picMkLst>
        </pc:picChg>
        <pc:picChg chg="mod">
          <ac:chgData name="신주용" userId="6564ea98-62ab-4aab-8b8b-1a037796269d" providerId="ADAL" clId="{C1A4E276-807E-4ED0-BAED-90BC56C3174A}" dt="2024-10-09T08:38:36.456" v="26817" actId="165"/>
          <ac:picMkLst>
            <pc:docMk/>
            <pc:sldMk cId="56178750" sldId="293"/>
            <ac:picMk id="31" creationId="{D7067397-DD58-4886-02A9-8688E90D4186}"/>
          </ac:picMkLst>
        </pc:picChg>
        <pc:picChg chg="mod">
          <ac:chgData name="신주용" userId="6564ea98-62ab-4aab-8b8b-1a037796269d" providerId="ADAL" clId="{C1A4E276-807E-4ED0-BAED-90BC56C3174A}" dt="2024-10-09T08:38:36.456" v="26817" actId="165"/>
          <ac:picMkLst>
            <pc:docMk/>
            <pc:sldMk cId="56178750" sldId="293"/>
            <ac:picMk id="33" creationId="{EDC6757A-40FD-9D47-E4A4-CF083B2698AB}"/>
          </ac:picMkLst>
        </pc:picChg>
        <pc:picChg chg="mod">
          <ac:chgData name="신주용" userId="6564ea98-62ab-4aab-8b8b-1a037796269d" providerId="ADAL" clId="{C1A4E276-807E-4ED0-BAED-90BC56C3174A}" dt="2024-10-09T08:38:36.456" v="26817" actId="165"/>
          <ac:picMkLst>
            <pc:docMk/>
            <pc:sldMk cId="56178750" sldId="293"/>
            <ac:picMk id="34" creationId="{3D214511-AD2B-755C-E86A-D97643778706}"/>
          </ac:picMkLst>
        </pc:picChg>
        <pc:picChg chg="del mod topLvl">
          <ac:chgData name="신주용" userId="6564ea98-62ab-4aab-8b8b-1a037796269d" providerId="ADAL" clId="{C1A4E276-807E-4ED0-BAED-90BC56C3174A}" dt="2024-10-09T08:38:38.707" v="26819" actId="478"/>
          <ac:picMkLst>
            <pc:docMk/>
            <pc:sldMk cId="56178750" sldId="293"/>
            <ac:picMk id="35" creationId="{488DBC0E-1E53-D572-9EB5-A763B87F79B5}"/>
          </ac:picMkLst>
        </pc:picChg>
        <pc:picChg chg="mod">
          <ac:chgData name="신주용" userId="6564ea98-62ab-4aab-8b8b-1a037796269d" providerId="ADAL" clId="{C1A4E276-807E-4ED0-BAED-90BC56C3174A}" dt="2024-10-09T08:38:36.456" v="26817" actId="165"/>
          <ac:picMkLst>
            <pc:docMk/>
            <pc:sldMk cId="56178750" sldId="293"/>
            <ac:picMk id="37" creationId="{D12B2BA0-6D1E-993E-D118-48F536E24223}"/>
          </ac:picMkLst>
        </pc:picChg>
        <pc:picChg chg="mod">
          <ac:chgData name="신주용" userId="6564ea98-62ab-4aab-8b8b-1a037796269d" providerId="ADAL" clId="{C1A4E276-807E-4ED0-BAED-90BC56C3174A}" dt="2024-10-09T08:38:36.456" v="26817" actId="165"/>
          <ac:picMkLst>
            <pc:docMk/>
            <pc:sldMk cId="56178750" sldId="293"/>
            <ac:picMk id="38" creationId="{F9F5FB96-61F3-0D42-D400-9714003B0173}"/>
          </ac:picMkLst>
        </pc:picChg>
        <pc:picChg chg="mod">
          <ac:chgData name="신주용" userId="6564ea98-62ab-4aab-8b8b-1a037796269d" providerId="ADAL" clId="{C1A4E276-807E-4ED0-BAED-90BC56C3174A}" dt="2024-10-09T08:38:36.456" v="26817" actId="165"/>
          <ac:picMkLst>
            <pc:docMk/>
            <pc:sldMk cId="56178750" sldId="293"/>
            <ac:picMk id="72" creationId="{C369CDA3-38DC-B0CB-A9E6-4156F75D989B}"/>
          </ac:picMkLst>
        </pc:picChg>
        <pc:picChg chg="mod">
          <ac:chgData name="신주용" userId="6564ea98-62ab-4aab-8b8b-1a037796269d" providerId="ADAL" clId="{C1A4E276-807E-4ED0-BAED-90BC56C3174A}" dt="2024-10-09T08:38:36.456" v="26817" actId="165"/>
          <ac:picMkLst>
            <pc:docMk/>
            <pc:sldMk cId="56178750" sldId="293"/>
            <ac:picMk id="73" creationId="{54CC57D4-E24C-4FBF-9E0C-8530BCF1353F}"/>
          </ac:picMkLst>
        </pc:picChg>
        <pc:picChg chg="mod">
          <ac:chgData name="신주용" userId="6564ea98-62ab-4aab-8b8b-1a037796269d" providerId="ADAL" clId="{C1A4E276-807E-4ED0-BAED-90BC56C3174A}" dt="2024-10-09T08:38:36.456" v="26817" actId="165"/>
          <ac:picMkLst>
            <pc:docMk/>
            <pc:sldMk cId="56178750" sldId="293"/>
            <ac:picMk id="75" creationId="{EF14A3A2-4EE0-ED57-4854-ED9096840C22}"/>
          </ac:picMkLst>
        </pc:picChg>
        <pc:picChg chg="mod">
          <ac:chgData name="신주용" userId="6564ea98-62ab-4aab-8b8b-1a037796269d" providerId="ADAL" clId="{C1A4E276-807E-4ED0-BAED-90BC56C3174A}" dt="2024-10-09T08:38:36.456" v="26817" actId="165"/>
          <ac:picMkLst>
            <pc:docMk/>
            <pc:sldMk cId="56178750" sldId="293"/>
            <ac:picMk id="76" creationId="{D7F4FAC7-D28B-E281-F60E-B69759D78F97}"/>
          </ac:picMkLst>
        </pc:picChg>
        <pc:cxnChg chg="mod">
          <ac:chgData name="신주용" userId="6564ea98-62ab-4aab-8b8b-1a037796269d" providerId="ADAL" clId="{C1A4E276-807E-4ED0-BAED-90BC56C3174A}" dt="2024-10-09T15:30:21.030" v="34791" actId="14100"/>
          <ac:cxnSpMkLst>
            <pc:docMk/>
            <pc:sldMk cId="56178750" sldId="293"/>
            <ac:cxnSpMk id="18" creationId="{C008B686-401E-639F-7095-5D3352B6ACE6}"/>
          </ac:cxnSpMkLst>
        </pc:cxnChg>
        <pc:cxnChg chg="mod">
          <ac:chgData name="신주용" userId="6564ea98-62ab-4aab-8b8b-1a037796269d" providerId="ADAL" clId="{C1A4E276-807E-4ED0-BAED-90BC56C3174A}" dt="2024-10-09T15:30:21.030" v="34791" actId="14100"/>
          <ac:cxnSpMkLst>
            <pc:docMk/>
            <pc:sldMk cId="56178750" sldId="293"/>
            <ac:cxnSpMk id="19" creationId="{20636F16-8E35-5CB6-7AC5-1D56AE399A37}"/>
          </ac:cxnSpMkLst>
        </pc:cxnChg>
        <pc:cxnChg chg="mod topLvl">
          <ac:chgData name="신주용" userId="6564ea98-62ab-4aab-8b8b-1a037796269d" providerId="ADAL" clId="{C1A4E276-807E-4ED0-BAED-90BC56C3174A}" dt="2024-10-09T08:38:44.030" v="26822" actId="164"/>
          <ac:cxnSpMkLst>
            <pc:docMk/>
            <pc:sldMk cId="56178750" sldId="293"/>
            <ac:cxnSpMk id="22" creationId="{D35DE7F5-15AB-FB56-9038-A743D15A1DB0}"/>
          </ac:cxnSpMkLst>
        </pc:cxnChg>
        <pc:cxnChg chg="mod topLvl">
          <ac:chgData name="신주용" userId="6564ea98-62ab-4aab-8b8b-1a037796269d" providerId="ADAL" clId="{C1A4E276-807E-4ED0-BAED-90BC56C3174A}" dt="2024-10-09T08:38:44.030" v="26822" actId="164"/>
          <ac:cxnSpMkLst>
            <pc:docMk/>
            <pc:sldMk cId="56178750" sldId="293"/>
            <ac:cxnSpMk id="23" creationId="{62A0505F-6AC0-5F72-3505-2E496BCEF62D}"/>
          </ac:cxnSpMkLst>
        </pc:cxnChg>
        <pc:cxnChg chg="mod topLvl">
          <ac:chgData name="신주용" userId="6564ea98-62ab-4aab-8b8b-1a037796269d" providerId="ADAL" clId="{C1A4E276-807E-4ED0-BAED-90BC56C3174A}" dt="2024-10-09T08:38:44.030" v="26822" actId="164"/>
          <ac:cxnSpMkLst>
            <pc:docMk/>
            <pc:sldMk cId="56178750" sldId="293"/>
            <ac:cxnSpMk id="24" creationId="{B2AD6390-6B80-3360-C1C7-A291F27932D3}"/>
          </ac:cxnSpMkLst>
        </pc:cxnChg>
        <pc:cxnChg chg="mod">
          <ac:chgData name="신주용" userId="6564ea98-62ab-4aab-8b8b-1a037796269d" providerId="ADAL" clId="{C1A4E276-807E-4ED0-BAED-90BC56C3174A}" dt="2024-10-09T15:30:22.804" v="34792" actId="14100"/>
          <ac:cxnSpMkLst>
            <pc:docMk/>
            <pc:sldMk cId="56178750" sldId="293"/>
            <ac:cxnSpMk id="26" creationId="{68B442B8-AFEA-99BD-B94E-A6299FB8FAD8}"/>
          </ac:cxnSpMkLst>
        </pc:cxnChg>
        <pc:cxnChg chg="mod">
          <ac:chgData name="신주용" userId="6564ea98-62ab-4aab-8b8b-1a037796269d" providerId="ADAL" clId="{C1A4E276-807E-4ED0-BAED-90BC56C3174A}" dt="2024-10-09T08:38:36.456" v="26817" actId="165"/>
          <ac:cxnSpMkLst>
            <pc:docMk/>
            <pc:sldMk cId="56178750" sldId="293"/>
            <ac:cxnSpMk id="28" creationId="{CDA8FE2E-9C6A-E2DF-85E5-FB3BCCEFBC6A}"/>
          </ac:cxnSpMkLst>
        </pc:cxnChg>
        <pc:cxnChg chg="mod topLvl">
          <ac:chgData name="신주용" userId="6564ea98-62ab-4aab-8b8b-1a037796269d" providerId="ADAL" clId="{C1A4E276-807E-4ED0-BAED-90BC56C3174A}" dt="2024-10-09T08:38:44.030" v="26822" actId="164"/>
          <ac:cxnSpMkLst>
            <pc:docMk/>
            <pc:sldMk cId="56178750" sldId="293"/>
            <ac:cxnSpMk id="195" creationId="{7704B4BC-36C1-B571-B585-0FB9B1605555}"/>
          </ac:cxnSpMkLst>
        </pc:cxnChg>
        <pc:cxnChg chg="mod topLvl">
          <ac:chgData name="신주용" userId="6564ea98-62ab-4aab-8b8b-1a037796269d" providerId="ADAL" clId="{C1A4E276-807E-4ED0-BAED-90BC56C3174A}" dt="2024-10-09T08:38:44.030" v="26822" actId="164"/>
          <ac:cxnSpMkLst>
            <pc:docMk/>
            <pc:sldMk cId="56178750" sldId="293"/>
            <ac:cxnSpMk id="198" creationId="{DBCDA73A-4989-C8A1-9033-4C984CBD8E66}"/>
          </ac:cxnSpMkLst>
        </pc:cxnChg>
        <pc:cxnChg chg="mod topLvl">
          <ac:chgData name="신주용" userId="6564ea98-62ab-4aab-8b8b-1a037796269d" providerId="ADAL" clId="{C1A4E276-807E-4ED0-BAED-90BC56C3174A}" dt="2024-10-09T08:38:44.030" v="26822" actId="164"/>
          <ac:cxnSpMkLst>
            <pc:docMk/>
            <pc:sldMk cId="56178750" sldId="293"/>
            <ac:cxnSpMk id="201" creationId="{776A39FE-F0DD-8769-1420-FD7CA7335E2A}"/>
          </ac:cxnSpMkLst>
        </pc:cxnChg>
      </pc:sldChg>
      <pc:sldChg chg="addSp delSp modSp add mod">
        <pc:chgData name="신주용" userId="6564ea98-62ab-4aab-8b8b-1a037796269d" providerId="ADAL" clId="{C1A4E276-807E-4ED0-BAED-90BC56C3174A}" dt="2024-10-09T15:20:34.484" v="33843"/>
        <pc:sldMkLst>
          <pc:docMk/>
          <pc:sldMk cId="3034382020" sldId="294"/>
        </pc:sldMkLst>
        <pc:spChg chg="mod">
          <ac:chgData name="신주용" userId="6564ea98-62ab-4aab-8b8b-1a037796269d" providerId="ADAL" clId="{C1A4E276-807E-4ED0-BAED-90BC56C3174A}" dt="2024-10-09T15:20:34.484" v="33843"/>
          <ac:spMkLst>
            <pc:docMk/>
            <pc:sldMk cId="3034382020" sldId="294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3034382020" sldId="294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3T18:52:41.106" v="6484"/>
          <ac:spMkLst>
            <pc:docMk/>
            <pc:sldMk cId="3034382020" sldId="294"/>
            <ac:spMk id="7" creationId="{CE82517A-FD2C-45E9-2DD2-287C42EC790D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42" creationId="{5A0BBEFD-88F2-524F-643C-3FD7AB3ABB56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44" creationId="{88879B10-258E-D430-3408-3883DF2E2093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46" creationId="{D676CF29-D970-4BCF-FD26-02D819161FDB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47" creationId="{962A5DD3-DC4E-90BA-7B6C-7D725C23D3A4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48" creationId="{2A22991F-CFA9-4E95-5816-ACBB04E2D1B6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54" creationId="{6624DE83-1944-83C7-D989-57428C84E5C4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55" creationId="{8AA530EE-2CF8-E3C9-240E-3D2FF62E82BF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56" creationId="{849638BA-90D8-B68B-D1D2-BCD762801FD1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57" creationId="{99CA8797-0980-03DA-4043-9F71A1FB234D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58" creationId="{B2153E58-8E67-386D-6069-EF9F9FFD3488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59" creationId="{774A8C0D-97BD-10B3-A107-911E388587D3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60" creationId="{B67C1989-4A2F-2C3C-C722-6E94868FCF03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63" creationId="{0C101850-7706-6E61-0452-D549B5C062E4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64" creationId="{6EAD4657-8561-FE1E-2FC4-DEF88CDD2BAA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65" creationId="{9EE87CD8-D132-48F1-1A54-427F1A6C55D8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66" creationId="{BA72C6A6-6638-18E0-FF71-60CDC2FD1CF1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67" creationId="{B077C658-E0A8-62AE-5907-E6F067A0CD80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68" creationId="{18987B1F-BAC3-9779-EDBA-D41C50565373}"/>
          </ac:spMkLst>
        </pc:spChg>
        <pc:spChg chg="mod">
          <ac:chgData name="신주용" userId="6564ea98-62ab-4aab-8b8b-1a037796269d" providerId="ADAL" clId="{C1A4E276-807E-4ED0-BAED-90BC56C3174A}" dt="2024-10-03T18:38:58.134" v="5527"/>
          <ac:spMkLst>
            <pc:docMk/>
            <pc:sldMk cId="3034382020" sldId="294"/>
            <ac:spMk id="72" creationId="{33E00670-CF86-BB55-7593-520641D32888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78" creationId="{79DB1066-1229-1DBC-929D-D7853197078B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80" creationId="{16E8ADB7-7A16-BB7E-E83B-34E8794DE169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82" creationId="{77A00768-904A-E132-C99E-B3DF7EA40D1E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83" creationId="{2CE5CC04-74E4-1E1C-C308-D6E2D4B7A0F7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84" creationId="{83292E15-BCF5-D077-448C-6061289422EE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90" creationId="{F3D9E0B2-9BE9-696A-40C1-53D41F0D19FA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91" creationId="{BD11D9DF-5580-1000-CFAA-C6B039586DDC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92" creationId="{E9E22C2A-9319-77EA-07B0-7B67D0268AB6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93" creationId="{51255AFB-4DE9-47AB-7592-B293D426E366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94" creationId="{97BB7604-D710-67C2-4E9B-4F514CCC8BE1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95" creationId="{A455EBEC-2D48-2606-ADF0-A3414E101EFC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96" creationId="{A9DA3436-E660-D2A4-627A-B9F17B9EDB6B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99" creationId="{A1F2CBF8-F113-651C-C52D-CED525356EB3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100" creationId="{ABF2EE07-C837-A796-2783-C7E67AECF6C9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101" creationId="{C1A3D637-D7A9-7209-F56C-6D2BD9648A53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102" creationId="{713E88F8-CDA9-4ADD-48BD-DE6B494C6B1B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103" creationId="{312DDA2C-FF22-15D5-5E3C-ADD13C9CB860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104" creationId="{E79F568F-2896-AB26-315B-C42CB685D836}"/>
          </ac:spMkLst>
        </pc:spChg>
        <pc:spChg chg="mod">
          <ac:chgData name="신주용" userId="6564ea98-62ab-4aab-8b8b-1a037796269d" providerId="ADAL" clId="{C1A4E276-807E-4ED0-BAED-90BC56C3174A}" dt="2024-10-03T18:40:16.877" v="5560"/>
          <ac:spMkLst>
            <pc:docMk/>
            <pc:sldMk cId="3034382020" sldId="294"/>
            <ac:spMk id="108" creationId="{2A396A89-A0CB-3CEC-689E-96C5CFC1C6B2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14" creationId="{6FED3059-748A-2E92-8ABF-7E592D980948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16" creationId="{A11769FB-16F8-0C25-6B63-179737713D04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18" creationId="{0137CF0E-9936-EE14-02A8-94124739999E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19" creationId="{23BCAAC9-6E63-5086-FFF6-5FC8904409B3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20" creationId="{E78D7F70-637C-FE32-A07B-CC25DF31C7AF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26" creationId="{77EBC263-5602-21DF-5505-3AABB7D36DA2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27" creationId="{A1971CB3-805E-C2AE-B8FA-72FDB1886F18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28" creationId="{1BF0BCD8-5451-2E2F-FC61-8D7035E8B641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29" creationId="{83FD05D5-8FB5-A6B2-D74A-46300B6E4F43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30" creationId="{FEB1C0FD-B1DD-7EE4-1436-2CED5282A95D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31" creationId="{58A62ABE-D6BD-2E99-AEA9-C41825703B1B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32" creationId="{9CAA7F16-AF29-D050-C251-98A49810B2E8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35" creationId="{BD8202CB-44FC-E328-9E72-4DBBC8EE8574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36" creationId="{844A2960-E8C4-A907-8103-379377DF49EE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37" creationId="{9041667B-42A4-3FB2-4BFD-82004475A277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38" creationId="{84BC843A-0261-8B16-EDCC-6DF1E2FCD5C3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39" creationId="{ED17440A-FE67-7C83-1FD4-B9A48AFE8700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40" creationId="{02EA571E-57C5-3D9D-B17D-EA62721B416A}"/>
          </ac:spMkLst>
        </pc:spChg>
        <pc:spChg chg="mod">
          <ac:chgData name="신주용" userId="6564ea98-62ab-4aab-8b8b-1a037796269d" providerId="ADAL" clId="{C1A4E276-807E-4ED0-BAED-90BC56C3174A}" dt="2024-10-03T18:51:45.584" v="6442"/>
          <ac:spMkLst>
            <pc:docMk/>
            <pc:sldMk cId="3034382020" sldId="294"/>
            <ac:spMk id="144" creationId="{AE7F36F3-C919-7D64-61A0-2B0A5199A013}"/>
          </ac:spMkLst>
        </pc:spChg>
        <pc:grpChg chg="del">
          <ac:chgData name="신주용" userId="6564ea98-62ab-4aab-8b8b-1a037796269d" providerId="ADAL" clId="{C1A4E276-807E-4ED0-BAED-90BC56C3174A}" dt="2024-10-03T18:38:56.101" v="5526" actId="478"/>
          <ac:grpSpMkLst>
            <pc:docMk/>
            <pc:sldMk cId="3034382020" sldId="294"/>
            <ac:grpSpMk id="40" creationId="{0DB445AD-AC23-EBCA-9A39-3A02715DF7E9}"/>
          </ac:grpSpMkLst>
        </pc:grpChg>
        <pc:grpChg chg="add mod">
          <ac:chgData name="신주용" userId="6564ea98-62ab-4aab-8b8b-1a037796269d" providerId="ADAL" clId="{C1A4E276-807E-4ED0-BAED-90BC56C3174A}" dt="2024-10-03T18:38:58.134" v="5527"/>
          <ac:grpSpMkLst>
            <pc:docMk/>
            <pc:sldMk cId="3034382020" sldId="294"/>
            <ac:grpSpMk id="41" creationId="{1788CFCA-0495-819E-FF2D-12155917987D}"/>
          </ac:grpSpMkLst>
        </pc:grpChg>
        <pc:grpChg chg="mod">
          <ac:chgData name="신주용" userId="6564ea98-62ab-4aab-8b8b-1a037796269d" providerId="ADAL" clId="{C1A4E276-807E-4ED0-BAED-90BC56C3174A}" dt="2024-10-03T18:38:58.134" v="5527"/>
          <ac:grpSpMkLst>
            <pc:docMk/>
            <pc:sldMk cId="3034382020" sldId="294"/>
            <ac:grpSpMk id="43" creationId="{13E47FD4-1231-9312-A5E2-BC052F4A5C43}"/>
          </ac:grpSpMkLst>
        </pc:grpChg>
        <pc:grpChg chg="add mod">
          <ac:chgData name="신주용" userId="6564ea98-62ab-4aab-8b8b-1a037796269d" providerId="ADAL" clId="{C1A4E276-807E-4ED0-BAED-90BC56C3174A}" dt="2024-10-03T18:40:16.877" v="5560"/>
          <ac:grpSpMkLst>
            <pc:docMk/>
            <pc:sldMk cId="3034382020" sldId="294"/>
            <ac:grpSpMk id="77" creationId="{6244F846-465C-6ADB-9476-495DB9580224}"/>
          </ac:grpSpMkLst>
        </pc:grpChg>
        <pc:grpChg chg="mod">
          <ac:chgData name="신주용" userId="6564ea98-62ab-4aab-8b8b-1a037796269d" providerId="ADAL" clId="{C1A4E276-807E-4ED0-BAED-90BC56C3174A}" dt="2024-10-03T18:40:16.877" v="5560"/>
          <ac:grpSpMkLst>
            <pc:docMk/>
            <pc:sldMk cId="3034382020" sldId="294"/>
            <ac:grpSpMk id="79" creationId="{9FA7B3ED-578E-8A23-2BEF-5C7114DA9E86}"/>
          </ac:grpSpMkLst>
        </pc:grpChg>
        <pc:grpChg chg="add mod">
          <ac:chgData name="신주용" userId="6564ea98-62ab-4aab-8b8b-1a037796269d" providerId="ADAL" clId="{C1A4E276-807E-4ED0-BAED-90BC56C3174A}" dt="2024-10-03T18:51:45.584" v="6442"/>
          <ac:grpSpMkLst>
            <pc:docMk/>
            <pc:sldMk cId="3034382020" sldId="294"/>
            <ac:grpSpMk id="113" creationId="{BDE6E5E0-868E-0DE1-C6F7-C40B0BFA178C}"/>
          </ac:grpSpMkLst>
        </pc:grpChg>
        <pc:grpChg chg="mod">
          <ac:chgData name="신주용" userId="6564ea98-62ab-4aab-8b8b-1a037796269d" providerId="ADAL" clId="{C1A4E276-807E-4ED0-BAED-90BC56C3174A}" dt="2024-10-03T18:51:45.584" v="6442"/>
          <ac:grpSpMkLst>
            <pc:docMk/>
            <pc:sldMk cId="3034382020" sldId="294"/>
            <ac:grpSpMk id="115" creationId="{D4ED9398-D6E1-EEE6-ED34-ACB3FC5188F3}"/>
          </ac:grpSpMkLst>
        </pc:grpChg>
        <pc:graphicFrameChg chg="mod">
          <ac:chgData name="신주용" userId="6564ea98-62ab-4aab-8b8b-1a037796269d" providerId="ADAL" clId="{C1A4E276-807E-4ED0-BAED-90BC56C3174A}" dt="2024-10-03T18:38:58.134" v="5527"/>
          <ac:graphicFrameMkLst>
            <pc:docMk/>
            <pc:sldMk cId="3034382020" sldId="294"/>
            <ac:graphicFrameMk id="69" creationId="{F86A2BA3-DBF6-D564-8422-E5FCE65CEAE3}"/>
          </ac:graphicFrameMkLst>
        </pc:graphicFrameChg>
        <pc:graphicFrameChg chg="mod">
          <ac:chgData name="신주용" userId="6564ea98-62ab-4aab-8b8b-1a037796269d" providerId="ADAL" clId="{C1A4E276-807E-4ED0-BAED-90BC56C3174A}" dt="2024-10-03T18:38:58.134" v="5527"/>
          <ac:graphicFrameMkLst>
            <pc:docMk/>
            <pc:sldMk cId="3034382020" sldId="294"/>
            <ac:graphicFrameMk id="70" creationId="{792D51BE-4C6B-985C-AB59-488573328612}"/>
          </ac:graphicFrameMkLst>
        </pc:graphicFrameChg>
        <pc:graphicFrameChg chg="mod">
          <ac:chgData name="신주용" userId="6564ea98-62ab-4aab-8b8b-1a037796269d" providerId="ADAL" clId="{C1A4E276-807E-4ED0-BAED-90BC56C3174A}" dt="2024-10-03T18:40:16.877" v="5560"/>
          <ac:graphicFrameMkLst>
            <pc:docMk/>
            <pc:sldMk cId="3034382020" sldId="294"/>
            <ac:graphicFrameMk id="105" creationId="{595F0EE0-6949-C88E-8A04-1A0DE689F832}"/>
          </ac:graphicFrameMkLst>
        </pc:graphicFrameChg>
        <pc:graphicFrameChg chg="mod">
          <ac:chgData name="신주용" userId="6564ea98-62ab-4aab-8b8b-1a037796269d" providerId="ADAL" clId="{C1A4E276-807E-4ED0-BAED-90BC56C3174A}" dt="2024-10-03T18:40:16.877" v="5560"/>
          <ac:graphicFrameMkLst>
            <pc:docMk/>
            <pc:sldMk cId="3034382020" sldId="294"/>
            <ac:graphicFrameMk id="106" creationId="{6240C913-1A24-F4A3-C9B4-3CF3DE4A899C}"/>
          </ac:graphicFrameMkLst>
        </pc:graphicFrameChg>
        <pc:graphicFrameChg chg="mod">
          <ac:chgData name="신주용" userId="6564ea98-62ab-4aab-8b8b-1a037796269d" providerId="ADAL" clId="{C1A4E276-807E-4ED0-BAED-90BC56C3174A}" dt="2024-10-03T18:51:45.584" v="6442"/>
          <ac:graphicFrameMkLst>
            <pc:docMk/>
            <pc:sldMk cId="3034382020" sldId="294"/>
            <ac:graphicFrameMk id="141" creationId="{8AF2BAA2-934B-8B65-9FD2-351DC19FBF86}"/>
          </ac:graphicFrameMkLst>
        </pc:graphicFrameChg>
        <pc:graphicFrameChg chg="mod">
          <ac:chgData name="신주용" userId="6564ea98-62ab-4aab-8b8b-1a037796269d" providerId="ADAL" clId="{C1A4E276-807E-4ED0-BAED-90BC56C3174A}" dt="2024-10-03T18:51:45.584" v="6442"/>
          <ac:graphicFrameMkLst>
            <pc:docMk/>
            <pc:sldMk cId="3034382020" sldId="294"/>
            <ac:graphicFrameMk id="142" creationId="{9C383A19-C83B-A712-FF65-64298AEED80C}"/>
          </ac:graphicFrameMkLst>
        </pc:graphicFrameChg>
        <pc:picChg chg="mod">
          <ac:chgData name="신주용" userId="6564ea98-62ab-4aab-8b8b-1a037796269d" providerId="ADAL" clId="{C1A4E276-807E-4ED0-BAED-90BC56C3174A}" dt="2024-10-03T18:38:58.134" v="5527"/>
          <ac:picMkLst>
            <pc:docMk/>
            <pc:sldMk cId="3034382020" sldId="294"/>
            <ac:picMk id="61" creationId="{C7BB4A6A-C7D9-F7AE-E833-CA61E8BF44D8}"/>
          </ac:picMkLst>
        </pc:picChg>
        <pc:picChg chg="mod">
          <ac:chgData name="신주용" userId="6564ea98-62ab-4aab-8b8b-1a037796269d" providerId="ADAL" clId="{C1A4E276-807E-4ED0-BAED-90BC56C3174A}" dt="2024-10-03T18:38:58.134" v="5527"/>
          <ac:picMkLst>
            <pc:docMk/>
            <pc:sldMk cId="3034382020" sldId="294"/>
            <ac:picMk id="74" creationId="{3ED77FC6-5768-5B16-CDDB-A9A963A4CF15}"/>
          </ac:picMkLst>
        </pc:picChg>
        <pc:picChg chg="mod">
          <ac:chgData name="신주용" userId="6564ea98-62ab-4aab-8b8b-1a037796269d" providerId="ADAL" clId="{C1A4E276-807E-4ED0-BAED-90BC56C3174A}" dt="2024-10-03T18:38:58.134" v="5527"/>
          <ac:picMkLst>
            <pc:docMk/>
            <pc:sldMk cId="3034382020" sldId="294"/>
            <ac:picMk id="75" creationId="{F5A8CFF4-D9EB-6B87-F82A-04ECDD14733F}"/>
          </ac:picMkLst>
        </pc:picChg>
        <pc:picChg chg="add del mod">
          <ac:chgData name="신주용" userId="6564ea98-62ab-4aab-8b8b-1a037796269d" providerId="ADAL" clId="{C1A4E276-807E-4ED0-BAED-90BC56C3174A}" dt="2024-10-03T18:39:57.527" v="5559" actId="478"/>
          <ac:picMkLst>
            <pc:docMk/>
            <pc:sldMk cId="3034382020" sldId="294"/>
            <ac:picMk id="76" creationId="{57B5E437-109D-08AC-C10F-AC166450AA75}"/>
          </ac:picMkLst>
        </pc:picChg>
        <pc:picChg chg="mod">
          <ac:chgData name="신주용" userId="6564ea98-62ab-4aab-8b8b-1a037796269d" providerId="ADAL" clId="{C1A4E276-807E-4ED0-BAED-90BC56C3174A}" dt="2024-10-03T18:40:16.877" v="5560"/>
          <ac:picMkLst>
            <pc:docMk/>
            <pc:sldMk cId="3034382020" sldId="294"/>
            <ac:picMk id="97" creationId="{2CC16E5E-D5FE-DDFE-0245-E5880E877B97}"/>
          </ac:picMkLst>
        </pc:picChg>
        <pc:picChg chg="mod">
          <ac:chgData name="신주용" userId="6564ea98-62ab-4aab-8b8b-1a037796269d" providerId="ADAL" clId="{C1A4E276-807E-4ED0-BAED-90BC56C3174A}" dt="2024-10-03T18:40:16.877" v="5560"/>
          <ac:picMkLst>
            <pc:docMk/>
            <pc:sldMk cId="3034382020" sldId="294"/>
            <ac:picMk id="110" creationId="{B55FBF48-1A00-7229-F2A6-07273E2DAADF}"/>
          </ac:picMkLst>
        </pc:picChg>
        <pc:picChg chg="mod">
          <ac:chgData name="신주용" userId="6564ea98-62ab-4aab-8b8b-1a037796269d" providerId="ADAL" clId="{C1A4E276-807E-4ED0-BAED-90BC56C3174A}" dt="2024-10-03T18:40:16.877" v="5560"/>
          <ac:picMkLst>
            <pc:docMk/>
            <pc:sldMk cId="3034382020" sldId="294"/>
            <ac:picMk id="111" creationId="{218DBB19-1910-62AE-45DC-C512B5A615AF}"/>
          </ac:picMkLst>
        </pc:picChg>
        <pc:picChg chg="add del mod">
          <ac:chgData name="신주용" userId="6564ea98-62ab-4aab-8b8b-1a037796269d" providerId="ADAL" clId="{C1A4E276-807E-4ED0-BAED-90BC56C3174A}" dt="2024-10-03T18:52:22.483" v="6454" actId="478"/>
          <ac:picMkLst>
            <pc:docMk/>
            <pc:sldMk cId="3034382020" sldId="294"/>
            <ac:picMk id="112" creationId="{6E130B22-43F2-B61E-6B47-489E1B065D41}"/>
          </ac:picMkLst>
        </pc:picChg>
        <pc:picChg chg="mod">
          <ac:chgData name="신주용" userId="6564ea98-62ab-4aab-8b8b-1a037796269d" providerId="ADAL" clId="{C1A4E276-807E-4ED0-BAED-90BC56C3174A}" dt="2024-10-03T18:51:45.584" v="6442"/>
          <ac:picMkLst>
            <pc:docMk/>
            <pc:sldMk cId="3034382020" sldId="294"/>
            <ac:picMk id="133" creationId="{3DBF75B9-68C1-861F-D2B1-0AB481BE8634}"/>
          </ac:picMkLst>
        </pc:picChg>
        <pc:picChg chg="mod">
          <ac:chgData name="신주용" userId="6564ea98-62ab-4aab-8b8b-1a037796269d" providerId="ADAL" clId="{C1A4E276-807E-4ED0-BAED-90BC56C3174A}" dt="2024-10-03T18:51:45.584" v="6442"/>
          <ac:picMkLst>
            <pc:docMk/>
            <pc:sldMk cId="3034382020" sldId="294"/>
            <ac:picMk id="146" creationId="{D5EBDCF7-DA23-FB05-DE33-BD8981E038B2}"/>
          </ac:picMkLst>
        </pc:picChg>
        <pc:picChg chg="mod">
          <ac:chgData name="신주용" userId="6564ea98-62ab-4aab-8b8b-1a037796269d" providerId="ADAL" clId="{C1A4E276-807E-4ED0-BAED-90BC56C3174A}" dt="2024-10-03T18:51:45.584" v="6442"/>
          <ac:picMkLst>
            <pc:docMk/>
            <pc:sldMk cId="3034382020" sldId="294"/>
            <ac:picMk id="147" creationId="{5FBA7963-FB1D-D7F2-BD4F-4B6AC6DF7473}"/>
          </ac:picMkLst>
        </pc:picChg>
        <pc:picChg chg="add del mod">
          <ac:chgData name="신주용" userId="6564ea98-62ab-4aab-8b8b-1a037796269d" providerId="ADAL" clId="{C1A4E276-807E-4ED0-BAED-90BC56C3174A}" dt="2024-10-03T18:52:21.043" v="6453" actId="21"/>
          <ac:picMkLst>
            <pc:docMk/>
            <pc:sldMk cId="3034382020" sldId="294"/>
            <ac:picMk id="148" creationId="{9DB273D8-3E5C-5376-4729-26B5584B90DE}"/>
          </ac:picMkLst>
        </pc:picChg>
        <pc:picChg chg="add mod">
          <ac:chgData name="신주용" userId="6564ea98-62ab-4aab-8b8b-1a037796269d" providerId="ADAL" clId="{C1A4E276-807E-4ED0-BAED-90BC56C3174A}" dt="2024-10-03T18:52:28.323" v="6456" actId="12788"/>
          <ac:picMkLst>
            <pc:docMk/>
            <pc:sldMk cId="3034382020" sldId="294"/>
            <ac:picMk id="149" creationId="{9DB273D8-3E5C-5376-4729-26B5584B90DE}"/>
          </ac:picMkLst>
        </pc:picChg>
        <pc:cxnChg chg="mod">
          <ac:chgData name="신주용" userId="6564ea98-62ab-4aab-8b8b-1a037796269d" providerId="ADAL" clId="{C1A4E276-807E-4ED0-BAED-90BC56C3174A}" dt="2024-10-03T18:38:56.101" v="5526" actId="478"/>
          <ac:cxnSpMkLst>
            <pc:docMk/>
            <pc:sldMk cId="3034382020" sldId="294"/>
            <ac:cxnSpMk id="12" creationId="{1C1E3FA3-40DF-76C2-5981-222537005DB1}"/>
          </ac:cxnSpMkLst>
        </pc:cxnChg>
        <pc:cxnChg chg="mod">
          <ac:chgData name="신주용" userId="6564ea98-62ab-4aab-8b8b-1a037796269d" providerId="ADAL" clId="{C1A4E276-807E-4ED0-BAED-90BC56C3174A}" dt="2024-10-03T18:38:56.101" v="5526" actId="478"/>
          <ac:cxnSpMkLst>
            <pc:docMk/>
            <pc:sldMk cId="3034382020" sldId="294"/>
            <ac:cxnSpMk id="14" creationId="{97A22580-00D4-BE24-8793-B3DC6C5F74EB}"/>
          </ac:cxnSpMkLst>
        </pc:cxnChg>
        <pc:cxnChg chg="mod">
          <ac:chgData name="신주용" userId="6564ea98-62ab-4aab-8b8b-1a037796269d" providerId="ADAL" clId="{C1A4E276-807E-4ED0-BAED-90BC56C3174A}" dt="2024-10-03T18:38:56.101" v="5526" actId="478"/>
          <ac:cxnSpMkLst>
            <pc:docMk/>
            <pc:sldMk cId="3034382020" sldId="294"/>
            <ac:cxnSpMk id="18" creationId="{15C1DCCE-1E93-8ADE-6CFE-0C20985E8CD5}"/>
          </ac:cxnSpMkLst>
        </pc:cxnChg>
        <pc:cxnChg chg="mod">
          <ac:chgData name="신주용" userId="6564ea98-62ab-4aab-8b8b-1a037796269d" providerId="ADAL" clId="{C1A4E276-807E-4ED0-BAED-90BC56C3174A}" dt="2024-10-03T18:38:56.101" v="5526" actId="478"/>
          <ac:cxnSpMkLst>
            <pc:docMk/>
            <pc:sldMk cId="3034382020" sldId="294"/>
            <ac:cxnSpMk id="22" creationId="{7CA21CDF-DAB3-DC5F-DD0F-8E3860FF7BE3}"/>
          </ac:cxnSpMkLst>
        </pc:cxnChg>
        <pc:cxnChg chg="mod">
          <ac:chgData name="신주용" userId="6564ea98-62ab-4aab-8b8b-1a037796269d" providerId="ADAL" clId="{C1A4E276-807E-4ED0-BAED-90BC56C3174A}" dt="2024-10-03T18:38:56.101" v="5526" actId="478"/>
          <ac:cxnSpMkLst>
            <pc:docMk/>
            <pc:sldMk cId="3034382020" sldId="294"/>
            <ac:cxnSpMk id="23" creationId="{22D61559-4E80-4517-F4D0-D323B3394F10}"/>
          </ac:cxnSpMkLst>
        </pc:cxnChg>
        <pc:cxnChg chg="mod">
          <ac:chgData name="신주용" userId="6564ea98-62ab-4aab-8b8b-1a037796269d" providerId="ADAL" clId="{C1A4E276-807E-4ED0-BAED-90BC56C3174A}" dt="2024-10-03T18:38:56.101" v="5526" actId="478"/>
          <ac:cxnSpMkLst>
            <pc:docMk/>
            <pc:sldMk cId="3034382020" sldId="294"/>
            <ac:cxnSpMk id="24" creationId="{F8C51432-4B85-54E6-A5BB-F2C225F1DB40}"/>
          </ac:cxnSpMkLst>
        </pc:cxnChg>
        <pc:cxnChg chg="mod">
          <ac:chgData name="신주용" userId="6564ea98-62ab-4aab-8b8b-1a037796269d" providerId="ADAL" clId="{C1A4E276-807E-4ED0-BAED-90BC56C3174A}" dt="2024-10-03T18:38:56.101" v="5526" actId="478"/>
          <ac:cxnSpMkLst>
            <pc:docMk/>
            <pc:sldMk cId="3034382020" sldId="294"/>
            <ac:cxnSpMk id="25" creationId="{D7303D08-8951-5D5F-F269-5B37D8E7E754}"/>
          </ac:cxnSpMkLst>
        </pc:cxnChg>
        <pc:cxnChg chg="mod">
          <ac:chgData name="신주용" userId="6564ea98-62ab-4aab-8b8b-1a037796269d" providerId="ADAL" clId="{C1A4E276-807E-4ED0-BAED-90BC56C3174A}" dt="2024-10-03T18:38:56.101" v="5526" actId="478"/>
          <ac:cxnSpMkLst>
            <pc:docMk/>
            <pc:sldMk cId="3034382020" sldId="294"/>
            <ac:cxnSpMk id="26" creationId="{0C8BA072-3B9D-FC0D-B44B-A5DA93CABBB9}"/>
          </ac:cxnSpMkLst>
        </pc:cxnChg>
        <pc:cxnChg chg="mod">
          <ac:chgData name="신주용" userId="6564ea98-62ab-4aab-8b8b-1a037796269d" providerId="ADAL" clId="{C1A4E276-807E-4ED0-BAED-90BC56C3174A}" dt="2024-10-03T18:38:56.101" v="5526" actId="478"/>
          <ac:cxnSpMkLst>
            <pc:docMk/>
            <pc:sldMk cId="3034382020" sldId="294"/>
            <ac:cxnSpMk id="35" creationId="{24F45263-6086-6EE9-BBA7-825AC7D060AC}"/>
          </ac:cxnSpMkLst>
        </pc:cxnChg>
        <pc:cxnChg chg="mod">
          <ac:chgData name="신주용" userId="6564ea98-62ab-4aab-8b8b-1a037796269d" providerId="ADAL" clId="{C1A4E276-807E-4ED0-BAED-90BC56C3174A}" dt="2024-10-03T18:38:58.134" v="5527"/>
          <ac:cxnSpMkLst>
            <pc:docMk/>
            <pc:sldMk cId="3034382020" sldId="294"/>
            <ac:cxnSpMk id="45" creationId="{8701F2E0-1FF4-0677-3F34-2BAF1A06B5AC}"/>
          </ac:cxnSpMkLst>
        </pc:cxnChg>
        <pc:cxnChg chg="mod">
          <ac:chgData name="신주용" userId="6564ea98-62ab-4aab-8b8b-1a037796269d" providerId="ADAL" clId="{C1A4E276-807E-4ED0-BAED-90BC56C3174A}" dt="2024-10-03T18:38:58.134" v="5527"/>
          <ac:cxnSpMkLst>
            <pc:docMk/>
            <pc:sldMk cId="3034382020" sldId="294"/>
            <ac:cxnSpMk id="49" creationId="{E5119CCC-6229-4CF2-84B0-9E667A2ADA5E}"/>
          </ac:cxnSpMkLst>
        </pc:cxnChg>
        <pc:cxnChg chg="mod">
          <ac:chgData name="신주용" userId="6564ea98-62ab-4aab-8b8b-1a037796269d" providerId="ADAL" clId="{C1A4E276-807E-4ED0-BAED-90BC56C3174A}" dt="2024-10-03T18:38:58.134" v="5527"/>
          <ac:cxnSpMkLst>
            <pc:docMk/>
            <pc:sldMk cId="3034382020" sldId="294"/>
            <ac:cxnSpMk id="50" creationId="{D58DF381-A803-5AFA-D75A-B59E5361805C}"/>
          </ac:cxnSpMkLst>
        </pc:cxnChg>
        <pc:cxnChg chg="mod">
          <ac:chgData name="신주용" userId="6564ea98-62ab-4aab-8b8b-1a037796269d" providerId="ADAL" clId="{C1A4E276-807E-4ED0-BAED-90BC56C3174A}" dt="2024-10-03T18:38:58.134" v="5527"/>
          <ac:cxnSpMkLst>
            <pc:docMk/>
            <pc:sldMk cId="3034382020" sldId="294"/>
            <ac:cxnSpMk id="51" creationId="{5836951D-A758-678C-9EC9-544E4652CF10}"/>
          </ac:cxnSpMkLst>
        </pc:cxnChg>
        <pc:cxnChg chg="mod">
          <ac:chgData name="신주용" userId="6564ea98-62ab-4aab-8b8b-1a037796269d" providerId="ADAL" clId="{C1A4E276-807E-4ED0-BAED-90BC56C3174A}" dt="2024-10-03T18:38:58.134" v="5527"/>
          <ac:cxnSpMkLst>
            <pc:docMk/>
            <pc:sldMk cId="3034382020" sldId="294"/>
            <ac:cxnSpMk id="52" creationId="{056BF743-45C4-5E9F-A5B3-A94891842FE7}"/>
          </ac:cxnSpMkLst>
        </pc:cxnChg>
        <pc:cxnChg chg="mod">
          <ac:chgData name="신주용" userId="6564ea98-62ab-4aab-8b8b-1a037796269d" providerId="ADAL" clId="{C1A4E276-807E-4ED0-BAED-90BC56C3174A}" dt="2024-10-03T18:38:58.134" v="5527"/>
          <ac:cxnSpMkLst>
            <pc:docMk/>
            <pc:sldMk cId="3034382020" sldId="294"/>
            <ac:cxnSpMk id="53" creationId="{16D9A590-7F2D-E5DD-D907-608C59DA3E3B}"/>
          </ac:cxnSpMkLst>
        </pc:cxnChg>
        <pc:cxnChg chg="mod">
          <ac:chgData name="신주용" userId="6564ea98-62ab-4aab-8b8b-1a037796269d" providerId="ADAL" clId="{C1A4E276-807E-4ED0-BAED-90BC56C3174A}" dt="2024-10-03T18:38:58.134" v="5527"/>
          <ac:cxnSpMkLst>
            <pc:docMk/>
            <pc:sldMk cId="3034382020" sldId="294"/>
            <ac:cxnSpMk id="62" creationId="{99406DC5-80FE-1E61-8466-A1C1B37F7682}"/>
          </ac:cxnSpMkLst>
        </pc:cxnChg>
        <pc:cxnChg chg="mod">
          <ac:chgData name="신주용" userId="6564ea98-62ab-4aab-8b8b-1a037796269d" providerId="ADAL" clId="{C1A4E276-807E-4ED0-BAED-90BC56C3174A}" dt="2024-10-03T18:38:58.134" v="5527"/>
          <ac:cxnSpMkLst>
            <pc:docMk/>
            <pc:sldMk cId="3034382020" sldId="294"/>
            <ac:cxnSpMk id="71" creationId="{882DE3AC-22C4-5266-516D-0427ABD205CA}"/>
          </ac:cxnSpMkLst>
        </pc:cxnChg>
        <pc:cxnChg chg="mod">
          <ac:chgData name="신주용" userId="6564ea98-62ab-4aab-8b8b-1a037796269d" providerId="ADAL" clId="{C1A4E276-807E-4ED0-BAED-90BC56C3174A}" dt="2024-10-03T18:38:58.134" v="5527"/>
          <ac:cxnSpMkLst>
            <pc:docMk/>
            <pc:sldMk cId="3034382020" sldId="294"/>
            <ac:cxnSpMk id="73" creationId="{FF35D92C-F77F-C13B-6C0D-E431CC907C4A}"/>
          </ac:cxnSpMkLst>
        </pc:cxnChg>
        <pc:cxnChg chg="mod">
          <ac:chgData name="신주용" userId="6564ea98-62ab-4aab-8b8b-1a037796269d" providerId="ADAL" clId="{C1A4E276-807E-4ED0-BAED-90BC56C3174A}" dt="2024-10-03T18:40:16.877" v="5560"/>
          <ac:cxnSpMkLst>
            <pc:docMk/>
            <pc:sldMk cId="3034382020" sldId="294"/>
            <ac:cxnSpMk id="81" creationId="{E0087501-3F3B-5BD6-BCFC-061EB69122D7}"/>
          </ac:cxnSpMkLst>
        </pc:cxnChg>
        <pc:cxnChg chg="mod">
          <ac:chgData name="신주용" userId="6564ea98-62ab-4aab-8b8b-1a037796269d" providerId="ADAL" clId="{C1A4E276-807E-4ED0-BAED-90BC56C3174A}" dt="2024-10-03T18:40:16.877" v="5560"/>
          <ac:cxnSpMkLst>
            <pc:docMk/>
            <pc:sldMk cId="3034382020" sldId="294"/>
            <ac:cxnSpMk id="85" creationId="{D6273B4B-E22F-1C0D-8D0F-53C6DA2F23D2}"/>
          </ac:cxnSpMkLst>
        </pc:cxnChg>
        <pc:cxnChg chg="mod">
          <ac:chgData name="신주용" userId="6564ea98-62ab-4aab-8b8b-1a037796269d" providerId="ADAL" clId="{C1A4E276-807E-4ED0-BAED-90BC56C3174A}" dt="2024-10-03T18:40:16.877" v="5560"/>
          <ac:cxnSpMkLst>
            <pc:docMk/>
            <pc:sldMk cId="3034382020" sldId="294"/>
            <ac:cxnSpMk id="86" creationId="{7E5639B0-2259-E8D6-E265-85D6207B6D3F}"/>
          </ac:cxnSpMkLst>
        </pc:cxnChg>
        <pc:cxnChg chg="mod">
          <ac:chgData name="신주용" userId="6564ea98-62ab-4aab-8b8b-1a037796269d" providerId="ADAL" clId="{C1A4E276-807E-4ED0-BAED-90BC56C3174A}" dt="2024-10-03T18:40:16.877" v="5560"/>
          <ac:cxnSpMkLst>
            <pc:docMk/>
            <pc:sldMk cId="3034382020" sldId="294"/>
            <ac:cxnSpMk id="87" creationId="{14010B69-16CE-99FE-F564-A23656CC4458}"/>
          </ac:cxnSpMkLst>
        </pc:cxnChg>
        <pc:cxnChg chg="mod">
          <ac:chgData name="신주용" userId="6564ea98-62ab-4aab-8b8b-1a037796269d" providerId="ADAL" clId="{C1A4E276-807E-4ED0-BAED-90BC56C3174A}" dt="2024-10-03T18:40:16.877" v="5560"/>
          <ac:cxnSpMkLst>
            <pc:docMk/>
            <pc:sldMk cId="3034382020" sldId="294"/>
            <ac:cxnSpMk id="88" creationId="{EB8E79E7-B0CC-D2E3-F576-C2A2DBF38A69}"/>
          </ac:cxnSpMkLst>
        </pc:cxnChg>
        <pc:cxnChg chg="mod">
          <ac:chgData name="신주용" userId="6564ea98-62ab-4aab-8b8b-1a037796269d" providerId="ADAL" clId="{C1A4E276-807E-4ED0-BAED-90BC56C3174A}" dt="2024-10-03T18:40:16.877" v="5560"/>
          <ac:cxnSpMkLst>
            <pc:docMk/>
            <pc:sldMk cId="3034382020" sldId="294"/>
            <ac:cxnSpMk id="89" creationId="{146BCE1A-433C-6128-E61C-89BB4201E523}"/>
          </ac:cxnSpMkLst>
        </pc:cxnChg>
        <pc:cxnChg chg="mod">
          <ac:chgData name="신주용" userId="6564ea98-62ab-4aab-8b8b-1a037796269d" providerId="ADAL" clId="{C1A4E276-807E-4ED0-BAED-90BC56C3174A}" dt="2024-10-03T18:40:16.877" v="5560"/>
          <ac:cxnSpMkLst>
            <pc:docMk/>
            <pc:sldMk cId="3034382020" sldId="294"/>
            <ac:cxnSpMk id="98" creationId="{31337B6C-0F78-C7B6-AF59-B2CA41ADE5EC}"/>
          </ac:cxnSpMkLst>
        </pc:cxnChg>
        <pc:cxnChg chg="mod">
          <ac:chgData name="신주용" userId="6564ea98-62ab-4aab-8b8b-1a037796269d" providerId="ADAL" clId="{C1A4E276-807E-4ED0-BAED-90BC56C3174A}" dt="2024-10-03T18:40:16.877" v="5560"/>
          <ac:cxnSpMkLst>
            <pc:docMk/>
            <pc:sldMk cId="3034382020" sldId="294"/>
            <ac:cxnSpMk id="107" creationId="{F6FC100A-E1A1-1B1B-0DC0-ADC571B1161D}"/>
          </ac:cxnSpMkLst>
        </pc:cxnChg>
        <pc:cxnChg chg="mod">
          <ac:chgData name="신주용" userId="6564ea98-62ab-4aab-8b8b-1a037796269d" providerId="ADAL" clId="{C1A4E276-807E-4ED0-BAED-90BC56C3174A}" dt="2024-10-03T18:40:16.877" v="5560"/>
          <ac:cxnSpMkLst>
            <pc:docMk/>
            <pc:sldMk cId="3034382020" sldId="294"/>
            <ac:cxnSpMk id="109" creationId="{216E6553-0B9C-FE5B-6722-FC48220BA101}"/>
          </ac:cxnSpMkLst>
        </pc:cxnChg>
        <pc:cxnChg chg="mod">
          <ac:chgData name="신주용" userId="6564ea98-62ab-4aab-8b8b-1a037796269d" providerId="ADAL" clId="{C1A4E276-807E-4ED0-BAED-90BC56C3174A}" dt="2024-10-03T18:51:45.584" v="6442"/>
          <ac:cxnSpMkLst>
            <pc:docMk/>
            <pc:sldMk cId="3034382020" sldId="294"/>
            <ac:cxnSpMk id="117" creationId="{12E1C16F-E86F-EC7F-93F3-D832192EC199}"/>
          </ac:cxnSpMkLst>
        </pc:cxnChg>
        <pc:cxnChg chg="mod">
          <ac:chgData name="신주용" userId="6564ea98-62ab-4aab-8b8b-1a037796269d" providerId="ADAL" clId="{C1A4E276-807E-4ED0-BAED-90BC56C3174A}" dt="2024-10-03T18:51:45.584" v="6442"/>
          <ac:cxnSpMkLst>
            <pc:docMk/>
            <pc:sldMk cId="3034382020" sldId="294"/>
            <ac:cxnSpMk id="121" creationId="{22E67FDB-5955-BA39-72A6-6D88493A80AA}"/>
          </ac:cxnSpMkLst>
        </pc:cxnChg>
        <pc:cxnChg chg="mod">
          <ac:chgData name="신주용" userId="6564ea98-62ab-4aab-8b8b-1a037796269d" providerId="ADAL" clId="{C1A4E276-807E-4ED0-BAED-90BC56C3174A}" dt="2024-10-03T18:51:45.584" v="6442"/>
          <ac:cxnSpMkLst>
            <pc:docMk/>
            <pc:sldMk cId="3034382020" sldId="294"/>
            <ac:cxnSpMk id="122" creationId="{E192B376-6247-89D4-7B17-2CB84967B9DF}"/>
          </ac:cxnSpMkLst>
        </pc:cxnChg>
        <pc:cxnChg chg="mod">
          <ac:chgData name="신주용" userId="6564ea98-62ab-4aab-8b8b-1a037796269d" providerId="ADAL" clId="{C1A4E276-807E-4ED0-BAED-90BC56C3174A}" dt="2024-10-03T18:51:45.584" v="6442"/>
          <ac:cxnSpMkLst>
            <pc:docMk/>
            <pc:sldMk cId="3034382020" sldId="294"/>
            <ac:cxnSpMk id="123" creationId="{72F90299-58D6-B4D3-380B-CFC8FF50850B}"/>
          </ac:cxnSpMkLst>
        </pc:cxnChg>
        <pc:cxnChg chg="mod">
          <ac:chgData name="신주용" userId="6564ea98-62ab-4aab-8b8b-1a037796269d" providerId="ADAL" clId="{C1A4E276-807E-4ED0-BAED-90BC56C3174A}" dt="2024-10-03T18:51:45.584" v="6442"/>
          <ac:cxnSpMkLst>
            <pc:docMk/>
            <pc:sldMk cId="3034382020" sldId="294"/>
            <ac:cxnSpMk id="124" creationId="{17653831-F1DC-838E-B0DC-82D4F19E6A86}"/>
          </ac:cxnSpMkLst>
        </pc:cxnChg>
        <pc:cxnChg chg="mod">
          <ac:chgData name="신주용" userId="6564ea98-62ab-4aab-8b8b-1a037796269d" providerId="ADAL" clId="{C1A4E276-807E-4ED0-BAED-90BC56C3174A}" dt="2024-10-03T18:51:45.584" v="6442"/>
          <ac:cxnSpMkLst>
            <pc:docMk/>
            <pc:sldMk cId="3034382020" sldId="294"/>
            <ac:cxnSpMk id="125" creationId="{9793AC8D-BACB-9DDE-E8C4-974304AF485F}"/>
          </ac:cxnSpMkLst>
        </pc:cxnChg>
        <pc:cxnChg chg="mod">
          <ac:chgData name="신주용" userId="6564ea98-62ab-4aab-8b8b-1a037796269d" providerId="ADAL" clId="{C1A4E276-807E-4ED0-BAED-90BC56C3174A}" dt="2024-10-03T18:51:45.584" v="6442"/>
          <ac:cxnSpMkLst>
            <pc:docMk/>
            <pc:sldMk cId="3034382020" sldId="294"/>
            <ac:cxnSpMk id="134" creationId="{CB78B85A-734B-577A-32BD-22C992727BA9}"/>
          </ac:cxnSpMkLst>
        </pc:cxnChg>
        <pc:cxnChg chg="mod">
          <ac:chgData name="신주용" userId="6564ea98-62ab-4aab-8b8b-1a037796269d" providerId="ADAL" clId="{C1A4E276-807E-4ED0-BAED-90BC56C3174A}" dt="2024-10-03T18:51:45.584" v="6442"/>
          <ac:cxnSpMkLst>
            <pc:docMk/>
            <pc:sldMk cId="3034382020" sldId="294"/>
            <ac:cxnSpMk id="143" creationId="{C6C5444C-80B4-E988-38BB-F813CF6DC58D}"/>
          </ac:cxnSpMkLst>
        </pc:cxnChg>
        <pc:cxnChg chg="mod">
          <ac:chgData name="신주용" userId="6564ea98-62ab-4aab-8b8b-1a037796269d" providerId="ADAL" clId="{C1A4E276-807E-4ED0-BAED-90BC56C3174A}" dt="2024-10-03T18:51:45.584" v="6442"/>
          <ac:cxnSpMkLst>
            <pc:docMk/>
            <pc:sldMk cId="3034382020" sldId="294"/>
            <ac:cxnSpMk id="145" creationId="{B28251C3-2B04-D619-801F-58E5123EA739}"/>
          </ac:cxnSpMkLst>
        </pc:cxnChg>
      </pc:sldChg>
      <pc:sldChg chg="addSp delSp modSp add mod ord">
        <pc:chgData name="신주용" userId="6564ea98-62ab-4aab-8b8b-1a037796269d" providerId="ADAL" clId="{C1A4E276-807E-4ED0-BAED-90BC56C3174A}" dt="2024-10-09T15:19:26.984" v="33776"/>
        <pc:sldMkLst>
          <pc:docMk/>
          <pc:sldMk cId="1985926721" sldId="295"/>
        </pc:sldMkLst>
        <pc:spChg chg="mod">
          <ac:chgData name="신주용" userId="6564ea98-62ab-4aab-8b8b-1a037796269d" providerId="ADAL" clId="{C1A4E276-807E-4ED0-BAED-90BC56C3174A}" dt="2024-10-03T19:20:21.741" v="6801" actId="20577"/>
          <ac:spMkLst>
            <pc:docMk/>
            <pc:sldMk cId="1985926721" sldId="295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1985926721" sldId="295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3T19:26:05.035" v="7417" actId="20577"/>
          <ac:spMkLst>
            <pc:docMk/>
            <pc:sldMk cId="1985926721" sldId="295"/>
            <ac:spMk id="7" creationId="{CE82517A-FD2C-45E9-2DD2-287C42EC790D}"/>
          </ac:spMkLst>
        </pc:spChg>
        <pc:spChg chg="add del mod">
          <ac:chgData name="신주용" userId="6564ea98-62ab-4aab-8b8b-1a037796269d" providerId="ADAL" clId="{C1A4E276-807E-4ED0-BAED-90BC56C3174A}" dt="2024-10-03T19:20:33.591" v="6821" actId="478"/>
          <ac:spMkLst>
            <pc:docMk/>
            <pc:sldMk cId="1985926721" sldId="295"/>
            <ac:spMk id="13" creationId="{11C09790-4B82-C35A-46B9-D86B5D036F6F}"/>
          </ac:spMkLst>
        </pc:spChg>
        <pc:grpChg chg="del">
          <ac:chgData name="신주용" userId="6564ea98-62ab-4aab-8b8b-1a037796269d" providerId="ADAL" clId="{C1A4E276-807E-4ED0-BAED-90BC56C3174A}" dt="2024-10-03T19:20:07.309" v="6759" actId="478"/>
          <ac:grpSpMkLst>
            <pc:docMk/>
            <pc:sldMk cId="1985926721" sldId="295"/>
            <ac:grpSpMk id="34" creationId="{05675D78-BC98-BC3D-3D5D-6423A542C038}"/>
          </ac:grpSpMkLst>
        </pc:grpChg>
        <pc:graphicFrameChg chg="add mod modGraphic">
          <ac:chgData name="신주용" userId="6564ea98-62ab-4aab-8b8b-1a037796269d" providerId="ADAL" clId="{C1A4E276-807E-4ED0-BAED-90BC56C3174A}" dt="2024-10-03T19:26:09.546" v="7426" actId="1035"/>
          <ac:graphicFrameMkLst>
            <pc:docMk/>
            <pc:sldMk cId="1985926721" sldId="295"/>
            <ac:graphicFrameMk id="12" creationId="{A18D0A41-236F-2EE7-C81D-48F354A53715}"/>
          </ac:graphicFrameMkLst>
        </pc:graphicFrameChg>
      </pc:sldChg>
      <pc:sldChg chg="add del">
        <pc:chgData name="신주용" userId="6564ea98-62ab-4aab-8b8b-1a037796269d" providerId="ADAL" clId="{C1A4E276-807E-4ED0-BAED-90BC56C3174A}" dt="2024-10-06T19:52:57.846" v="19110" actId="2696"/>
        <pc:sldMkLst>
          <pc:docMk/>
          <pc:sldMk cId="117813736" sldId="296"/>
        </pc:sldMkLst>
      </pc:sldChg>
      <pc:sldChg chg="addSp delSp modSp add del mod ord">
        <pc:chgData name="신주용" userId="6564ea98-62ab-4aab-8b8b-1a037796269d" providerId="ADAL" clId="{C1A4E276-807E-4ED0-BAED-90BC56C3174A}" dt="2024-10-09T11:08:51.217" v="29288" actId="2696"/>
        <pc:sldMkLst>
          <pc:docMk/>
          <pc:sldMk cId="646251141" sldId="296"/>
        </pc:sldMkLst>
        <pc:spChg chg="mod">
          <ac:chgData name="신주용" userId="6564ea98-62ab-4aab-8b8b-1a037796269d" providerId="ADAL" clId="{C1A4E276-807E-4ED0-BAED-90BC56C3174A}" dt="2024-10-06T19:58:25.948" v="19546" actId="20577"/>
          <ac:spMkLst>
            <pc:docMk/>
            <pc:sldMk cId="646251141" sldId="296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6T21:15:17.346" v="21106"/>
          <ac:spMkLst>
            <pc:docMk/>
            <pc:sldMk cId="646251141" sldId="296"/>
            <ac:spMk id="7" creationId="{CE82517A-FD2C-45E9-2DD2-287C42EC790D}"/>
          </ac:spMkLst>
        </pc:spChg>
        <pc:graphicFrameChg chg="add del mod">
          <ac:chgData name="신주용" userId="6564ea98-62ab-4aab-8b8b-1a037796269d" providerId="ADAL" clId="{C1A4E276-807E-4ED0-BAED-90BC56C3174A}" dt="2024-10-06T21:15:13.102" v="21102" actId="1036"/>
          <ac:graphicFrameMkLst>
            <pc:docMk/>
            <pc:sldMk cId="646251141" sldId="296"/>
            <ac:graphicFrameMk id="6" creationId="{51B33321-867E-94FB-3B59-28E685143CDF}"/>
          </ac:graphicFrameMkLst>
        </pc:graphicFrameChg>
      </pc:sldChg>
      <pc:sldChg chg="addSp delSp modSp add del mod ord">
        <pc:chgData name="신주용" userId="6564ea98-62ab-4aab-8b8b-1a037796269d" providerId="ADAL" clId="{C1A4E276-807E-4ED0-BAED-90BC56C3174A}" dt="2024-10-06T19:51:11.887" v="19101" actId="2696"/>
        <pc:sldMkLst>
          <pc:docMk/>
          <pc:sldMk cId="947118510" sldId="296"/>
        </pc:sldMkLst>
        <pc:spChg chg="add del mod">
          <ac:chgData name="신주용" userId="6564ea98-62ab-4aab-8b8b-1a037796269d" providerId="ADAL" clId="{C1A4E276-807E-4ED0-BAED-90BC56C3174A}" dt="2024-10-06T19:50:26.496" v="19059" actId="20577"/>
          <ac:spMkLst>
            <pc:docMk/>
            <pc:sldMk cId="947118510" sldId="296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3T19:33:42.158" v="8483" actId="207"/>
          <ac:spMkLst>
            <pc:docMk/>
            <pc:sldMk cId="947118510" sldId="296"/>
            <ac:spMk id="7" creationId="{CE82517A-FD2C-45E9-2DD2-287C42EC790D}"/>
          </ac:spMkLst>
        </pc:spChg>
        <pc:spChg chg="add del mod">
          <ac:chgData name="신주용" userId="6564ea98-62ab-4aab-8b8b-1a037796269d" providerId="ADAL" clId="{C1A4E276-807E-4ED0-BAED-90BC56C3174A}" dt="2024-10-03T19:28:10.066" v="7498" actId="1076"/>
          <ac:spMkLst>
            <pc:docMk/>
            <pc:sldMk cId="947118510" sldId="296"/>
            <ac:spMk id="12" creationId="{F71DB8F0-7776-BE8D-12DA-85586DA96F8B}"/>
          </ac:spMkLst>
        </pc:spChg>
        <pc:spChg chg="add mod">
          <ac:chgData name="신주용" userId="6564ea98-62ab-4aab-8b8b-1a037796269d" providerId="ADAL" clId="{C1A4E276-807E-4ED0-BAED-90BC56C3174A}" dt="2024-10-03T19:28:07.833" v="7496" actId="478"/>
          <ac:spMkLst>
            <pc:docMk/>
            <pc:sldMk cId="947118510" sldId="296"/>
            <ac:spMk id="13" creationId="{5FE226BF-8681-65B1-7822-A5696280ED57}"/>
          </ac:spMkLst>
        </pc:spChg>
        <pc:grpChg chg="del">
          <ac:chgData name="신주용" userId="6564ea98-62ab-4aab-8b8b-1a037796269d" providerId="ADAL" clId="{C1A4E276-807E-4ED0-BAED-90BC56C3174A}" dt="2024-10-03T19:27:30.903" v="7433" actId="478"/>
          <ac:grpSpMkLst>
            <pc:docMk/>
            <pc:sldMk cId="947118510" sldId="296"/>
            <ac:grpSpMk id="34" creationId="{05675D78-BC98-BC3D-3D5D-6423A542C038}"/>
          </ac:grpSpMkLst>
        </pc:grpChg>
        <pc:graphicFrameChg chg="mod">
          <ac:chgData name="신주용" userId="6564ea98-62ab-4aab-8b8b-1a037796269d" providerId="ADAL" clId="{C1A4E276-807E-4ED0-BAED-90BC56C3174A}" dt="2024-10-06T18:16:07.288" v="14601" actId="1036"/>
          <ac:graphicFrameMkLst>
            <pc:docMk/>
            <pc:sldMk cId="947118510" sldId="296"/>
            <ac:graphicFrameMk id="6" creationId="{51B33321-867E-94FB-3B59-28E685143CDF}"/>
          </ac:graphicFrameMkLst>
        </pc:graphicFrameChg>
        <pc:picChg chg="add del mod">
          <ac:chgData name="신주용" userId="6564ea98-62ab-4aab-8b8b-1a037796269d" providerId="ADAL" clId="{C1A4E276-807E-4ED0-BAED-90BC56C3174A}" dt="2024-10-03T19:33:31.243" v="8481" actId="1035"/>
          <ac:picMkLst>
            <pc:docMk/>
            <pc:sldMk cId="947118510" sldId="296"/>
            <ac:picMk id="4097" creationId="{258C4937-0DD7-E7F9-AE8D-5A5C824B053A}"/>
          </ac:picMkLst>
        </pc:picChg>
      </pc:sldChg>
      <pc:sldChg chg="add del">
        <pc:chgData name="신주용" userId="6564ea98-62ab-4aab-8b8b-1a037796269d" providerId="ADAL" clId="{C1A4E276-807E-4ED0-BAED-90BC56C3174A}" dt="2024-10-09T11:08:54.701" v="29290"/>
        <pc:sldMkLst>
          <pc:docMk/>
          <pc:sldMk cId="1013095248" sldId="296"/>
        </pc:sldMkLst>
      </pc:sldChg>
      <pc:sldChg chg="delSp modSp add del mod">
        <pc:chgData name="신주용" userId="6564ea98-62ab-4aab-8b8b-1a037796269d" providerId="ADAL" clId="{C1A4E276-807E-4ED0-BAED-90BC56C3174A}" dt="2024-10-03T19:26:13.263" v="7427" actId="47"/>
        <pc:sldMkLst>
          <pc:docMk/>
          <pc:sldMk cId="2338598187" sldId="296"/>
        </pc:sldMkLst>
        <pc:spChg chg="mod">
          <ac:chgData name="신주용" userId="6564ea98-62ab-4aab-8b8b-1a037796269d" providerId="ADAL" clId="{C1A4E276-807E-4ED0-BAED-90BC56C3174A}" dt="2024-10-03T19:25:36.739" v="7359" actId="21"/>
          <ac:spMkLst>
            <pc:docMk/>
            <pc:sldMk cId="2338598187" sldId="296"/>
            <ac:spMk id="7" creationId="{CE82517A-FD2C-45E9-2DD2-287C42EC790D}"/>
          </ac:spMkLst>
        </pc:spChg>
        <pc:graphicFrameChg chg="del">
          <ac:chgData name="신주용" userId="6564ea98-62ab-4aab-8b8b-1a037796269d" providerId="ADAL" clId="{C1A4E276-807E-4ED0-BAED-90BC56C3174A}" dt="2024-10-03T19:24:10.206" v="6888" actId="478"/>
          <ac:graphicFrameMkLst>
            <pc:docMk/>
            <pc:sldMk cId="2338598187" sldId="296"/>
            <ac:graphicFrameMk id="12" creationId="{A18D0A41-236F-2EE7-C81D-48F354A53715}"/>
          </ac:graphicFrameMkLst>
        </pc:graphicFrameChg>
      </pc:sldChg>
      <pc:sldChg chg="addSp delSp modSp add mod">
        <pc:chgData name="신주용" userId="6564ea98-62ab-4aab-8b8b-1a037796269d" providerId="ADAL" clId="{C1A4E276-807E-4ED0-BAED-90BC56C3174A}" dt="2024-10-09T15:19:26.984" v="33776"/>
        <pc:sldMkLst>
          <pc:docMk/>
          <pc:sldMk cId="2545770014" sldId="296"/>
        </pc:sldMkLst>
        <pc:spChg chg="mod">
          <ac:chgData name="신주용" userId="6564ea98-62ab-4aab-8b8b-1a037796269d" providerId="ADAL" clId="{C1A4E276-807E-4ED0-BAED-90BC56C3174A}" dt="2024-10-09T14:33:23.333" v="32141"/>
          <ac:spMkLst>
            <pc:docMk/>
            <pc:sldMk cId="2545770014" sldId="296"/>
            <ac:spMk id="2" creationId="{67763F15-B555-CF35-BAF9-6909B3BD5792}"/>
          </ac:spMkLst>
        </pc:spChg>
        <pc:spChg chg="add mod">
          <ac:chgData name="신주용" userId="6564ea98-62ab-4aab-8b8b-1a037796269d" providerId="ADAL" clId="{C1A4E276-807E-4ED0-BAED-90BC56C3174A}" dt="2024-10-09T13:36:06.350" v="30887"/>
          <ac:spMkLst>
            <pc:docMk/>
            <pc:sldMk cId="2545770014" sldId="296"/>
            <ac:spMk id="3" creationId="{8FA61812-90FB-2DEA-31B4-B2D2E42AC36F}"/>
          </ac:spMkLst>
        </pc:spChg>
        <pc:spChg chg="add del mod">
          <ac:chgData name="신주용" userId="6564ea98-62ab-4aab-8b8b-1a037796269d" providerId="ADAL" clId="{C1A4E276-807E-4ED0-BAED-90BC56C3174A}" dt="2024-10-09T12:10:15.676" v="30204" actId="478"/>
          <ac:spMkLst>
            <pc:docMk/>
            <pc:sldMk cId="2545770014" sldId="296"/>
            <ac:spMk id="3" creationId="{E7421BB6-CBB9-BA66-FE23-CA97D6880D66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2545770014" sldId="296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9T14:34:09.036" v="32219"/>
          <ac:spMkLst>
            <pc:docMk/>
            <pc:sldMk cId="2545770014" sldId="296"/>
            <ac:spMk id="7" creationId="{CE82517A-FD2C-45E9-2DD2-287C42EC790D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31" creationId="{5A22546E-222B-8699-D361-2CE3EC3B3407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32" creationId="{8FEF14E1-FA69-694C-7D71-B2EA072947D3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33" creationId="{6785CEFB-E0B8-2015-039E-FC1EF96CF256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34" creationId="{D4E037FC-F5A2-AB4B-1801-B86239508FC6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36" creationId="{BEC95ADE-88E0-3981-4F5A-015F9CE9F5E8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37" creationId="{B15652B6-90F3-4DB7-386C-45C429088059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38" creationId="{091562A2-A94E-A551-12CA-8CFFA26B9644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41" creationId="{89987248-F6B5-C602-E8F0-6795E0BE4A06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42" creationId="{EF9C2B5D-14EF-4D08-0E76-8D7B4E3617D5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43" creationId="{7C6B8738-F67E-0ACE-C36A-3C0265519C64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47" creationId="{F5E71BAD-F7D3-CC7D-ACF1-4D870E5A1149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93" creationId="{C9F41774-C850-BCA1-4CF5-BB4A08E5F444}"/>
          </ac:spMkLst>
        </pc:spChg>
        <pc:spChg chg="mod">
          <ac:chgData name="신주용" userId="6564ea98-62ab-4aab-8b8b-1a037796269d" providerId="ADAL" clId="{C1A4E276-807E-4ED0-BAED-90BC56C3174A}" dt="2024-10-09T13:32:02.487" v="30733"/>
          <ac:spMkLst>
            <pc:docMk/>
            <pc:sldMk cId="2545770014" sldId="296"/>
            <ac:spMk id="99" creationId="{127560EF-90C6-3712-7A10-FAE8F5F945C6}"/>
          </ac:spMkLst>
        </pc:spChg>
        <pc:grpChg chg="add mod">
          <ac:chgData name="신주용" userId="6564ea98-62ab-4aab-8b8b-1a037796269d" providerId="ADAL" clId="{C1A4E276-807E-4ED0-BAED-90BC56C3174A}" dt="2024-10-09T13:38:01.091" v="31125" actId="1035"/>
          <ac:grpSpMkLst>
            <pc:docMk/>
            <pc:sldMk cId="2545770014" sldId="296"/>
            <ac:grpSpMk id="100" creationId="{AF10C172-6840-A9C9-6BEB-E4C21DC440FD}"/>
          </ac:grpSpMkLst>
        </pc:grpChg>
        <pc:graphicFrameChg chg="del mod modGraphic">
          <ac:chgData name="신주용" userId="6564ea98-62ab-4aab-8b8b-1a037796269d" providerId="ADAL" clId="{C1A4E276-807E-4ED0-BAED-90BC56C3174A}" dt="2024-10-09T13:32:21.277" v="30739" actId="478"/>
          <ac:graphicFrameMkLst>
            <pc:docMk/>
            <pc:sldMk cId="2545770014" sldId="296"/>
            <ac:graphicFrameMk id="6" creationId="{51B33321-867E-94FB-3B59-28E685143CDF}"/>
          </ac:graphicFrameMkLst>
        </pc:graphicFrameChg>
        <pc:picChg chg="mod">
          <ac:chgData name="신주용" userId="6564ea98-62ab-4aab-8b8b-1a037796269d" providerId="ADAL" clId="{C1A4E276-807E-4ED0-BAED-90BC56C3174A}" dt="2024-10-09T15:17:50.283" v="33761" actId="1036"/>
          <ac:picMkLst>
            <pc:docMk/>
            <pc:sldMk cId="2545770014" sldId="296"/>
            <ac:picMk id="44" creationId="{F4A2A0AB-7563-B073-5CF1-8F87A57C8446}"/>
          </ac:picMkLst>
        </pc:picChg>
        <pc:picChg chg="mod">
          <ac:chgData name="신주용" userId="6564ea98-62ab-4aab-8b8b-1a037796269d" providerId="ADAL" clId="{C1A4E276-807E-4ED0-BAED-90BC56C3174A}" dt="2024-10-09T13:32:02.487" v="30733"/>
          <ac:picMkLst>
            <pc:docMk/>
            <pc:sldMk cId="2545770014" sldId="296"/>
            <ac:picMk id="55" creationId="{78A36C59-4A80-D78B-0285-D929169274EE}"/>
          </ac:picMkLst>
        </pc:picChg>
        <pc:cxnChg chg="mod">
          <ac:chgData name="신주용" userId="6564ea98-62ab-4aab-8b8b-1a037796269d" providerId="ADAL" clId="{C1A4E276-807E-4ED0-BAED-90BC56C3174A}" dt="2024-10-09T13:32:02.487" v="30733"/>
          <ac:cxnSpMkLst>
            <pc:docMk/>
            <pc:sldMk cId="2545770014" sldId="296"/>
            <ac:cxnSpMk id="39" creationId="{C41FF507-1692-CD0D-0C43-F00C82A8BE13}"/>
          </ac:cxnSpMkLst>
        </pc:cxnChg>
        <pc:cxnChg chg="mod">
          <ac:chgData name="신주용" userId="6564ea98-62ab-4aab-8b8b-1a037796269d" providerId="ADAL" clId="{C1A4E276-807E-4ED0-BAED-90BC56C3174A}" dt="2024-10-09T13:32:02.487" v="30733"/>
          <ac:cxnSpMkLst>
            <pc:docMk/>
            <pc:sldMk cId="2545770014" sldId="296"/>
            <ac:cxnSpMk id="40" creationId="{34CFE6D7-C034-5C0E-332F-3ABF3F19D45E}"/>
          </ac:cxnSpMkLst>
        </pc:cxnChg>
        <pc:cxnChg chg="mod">
          <ac:chgData name="신주용" userId="6564ea98-62ab-4aab-8b8b-1a037796269d" providerId="ADAL" clId="{C1A4E276-807E-4ED0-BAED-90BC56C3174A}" dt="2024-10-09T13:32:02.487" v="30733"/>
          <ac:cxnSpMkLst>
            <pc:docMk/>
            <pc:sldMk cId="2545770014" sldId="296"/>
            <ac:cxnSpMk id="67" creationId="{BF5CC691-F5F7-C837-3675-42A9A1E17BF9}"/>
          </ac:cxnSpMkLst>
        </pc:cxnChg>
        <pc:cxnChg chg="mod">
          <ac:chgData name="신주용" userId="6564ea98-62ab-4aab-8b8b-1a037796269d" providerId="ADAL" clId="{C1A4E276-807E-4ED0-BAED-90BC56C3174A}" dt="2024-10-09T15:17:50.283" v="33761" actId="1036"/>
          <ac:cxnSpMkLst>
            <pc:docMk/>
            <pc:sldMk cId="2545770014" sldId="296"/>
            <ac:cxnSpMk id="73" creationId="{A2CCA8A0-AB94-DEB3-069A-6A01EEF872AB}"/>
          </ac:cxnSpMkLst>
        </pc:cxnChg>
        <pc:cxnChg chg="mod">
          <ac:chgData name="신주용" userId="6564ea98-62ab-4aab-8b8b-1a037796269d" providerId="ADAL" clId="{C1A4E276-807E-4ED0-BAED-90BC56C3174A}" dt="2024-10-09T13:32:02.487" v="30733"/>
          <ac:cxnSpMkLst>
            <pc:docMk/>
            <pc:sldMk cId="2545770014" sldId="296"/>
            <ac:cxnSpMk id="77" creationId="{2A1EA3DE-7C6A-287B-985E-E6A816E12F0C}"/>
          </ac:cxnSpMkLst>
        </pc:cxnChg>
        <pc:cxnChg chg="mod">
          <ac:chgData name="신주용" userId="6564ea98-62ab-4aab-8b8b-1a037796269d" providerId="ADAL" clId="{C1A4E276-807E-4ED0-BAED-90BC56C3174A}" dt="2024-10-09T13:32:02.487" v="30733"/>
          <ac:cxnSpMkLst>
            <pc:docMk/>
            <pc:sldMk cId="2545770014" sldId="296"/>
            <ac:cxnSpMk id="94" creationId="{FEAD5F19-33DB-566B-1E58-F54161A13D34}"/>
          </ac:cxnSpMkLst>
        </pc:cxnChg>
      </pc:sldChg>
      <pc:sldChg chg="addSp delSp modSp add mod">
        <pc:chgData name="신주용" userId="6564ea98-62ab-4aab-8b8b-1a037796269d" providerId="ADAL" clId="{C1A4E276-807E-4ED0-BAED-90BC56C3174A}" dt="2024-10-09T15:19:26.984" v="33776"/>
        <pc:sldMkLst>
          <pc:docMk/>
          <pc:sldMk cId="2868361966" sldId="297"/>
        </pc:sldMkLst>
        <pc:spChg chg="mod">
          <ac:chgData name="신주용" userId="6564ea98-62ab-4aab-8b8b-1a037796269d" providerId="ADAL" clId="{C1A4E276-807E-4ED0-BAED-90BC56C3174A}" dt="2024-10-03T19:29:33.884" v="7612"/>
          <ac:spMkLst>
            <pc:docMk/>
            <pc:sldMk cId="2868361966" sldId="297"/>
            <ac:spMk id="2" creationId="{67763F15-B555-CF35-BAF9-6909B3BD5792}"/>
          </ac:spMkLst>
        </pc:spChg>
        <pc:spChg chg="add">
          <ac:chgData name="신주용" userId="6564ea98-62ab-4aab-8b8b-1a037796269d" providerId="ADAL" clId="{C1A4E276-807E-4ED0-BAED-90BC56C3174A}" dt="2024-10-03T19:28:45.866" v="7511"/>
          <ac:spMkLst>
            <pc:docMk/>
            <pc:sldMk cId="2868361966" sldId="297"/>
            <ac:spMk id="3" creationId="{C147D7D1-B285-C354-EE6E-71720C94EFE2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2868361966" sldId="297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3T19:31:39.076" v="8061"/>
          <ac:spMkLst>
            <pc:docMk/>
            <pc:sldMk cId="2868361966" sldId="297"/>
            <ac:spMk id="7" creationId="{CE82517A-FD2C-45E9-2DD2-287C42EC790D}"/>
          </ac:spMkLst>
        </pc:spChg>
        <pc:picChg chg="del">
          <ac:chgData name="신주용" userId="6564ea98-62ab-4aab-8b8b-1a037796269d" providerId="ADAL" clId="{C1A4E276-807E-4ED0-BAED-90BC56C3174A}" dt="2024-10-03T19:28:44.219" v="7510" actId="478"/>
          <ac:picMkLst>
            <pc:docMk/>
            <pc:sldMk cId="2868361966" sldId="297"/>
            <ac:picMk id="4097" creationId="{258C4937-0DD7-E7F9-AE8D-5A5C824B053A}"/>
          </ac:picMkLst>
        </pc:picChg>
        <pc:picChg chg="add mod">
          <ac:chgData name="신주용" userId="6564ea98-62ab-4aab-8b8b-1a037796269d" providerId="ADAL" clId="{C1A4E276-807E-4ED0-BAED-90BC56C3174A}" dt="2024-10-03T19:31:45.371" v="8063" actId="12788"/>
          <ac:picMkLst>
            <pc:docMk/>
            <pc:sldMk cId="2868361966" sldId="297"/>
            <ac:picMk id="5121" creationId="{048DCF76-1E18-283D-EAFF-C03A8B651775}"/>
          </ac:picMkLst>
        </pc:picChg>
      </pc:sldChg>
      <pc:sldChg chg="addSp delSp modSp add mod">
        <pc:chgData name="신주용" userId="6564ea98-62ab-4aab-8b8b-1a037796269d" providerId="ADAL" clId="{C1A4E276-807E-4ED0-BAED-90BC56C3174A}" dt="2024-10-09T15:19:26.984" v="33776"/>
        <pc:sldMkLst>
          <pc:docMk/>
          <pc:sldMk cId="661105241" sldId="298"/>
        </pc:sldMkLst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661105241" sldId="298"/>
            <ac:spMk id="5" creationId="{F11E7B37-1D5A-D337-3FD5-AD576E865B34}"/>
          </ac:spMkLst>
        </pc:spChg>
        <pc:spChg chg="add mod">
          <ac:chgData name="신주용" userId="6564ea98-62ab-4aab-8b8b-1a037796269d" providerId="ADAL" clId="{C1A4E276-807E-4ED0-BAED-90BC56C3174A}" dt="2024-10-03T19:30:19.948" v="7777" actId="1076"/>
          <ac:spMkLst>
            <pc:docMk/>
            <pc:sldMk cId="661105241" sldId="298"/>
            <ac:spMk id="6" creationId="{FC7E329F-511D-ADC6-24E7-B205F301CDB6}"/>
          </ac:spMkLst>
        </pc:spChg>
        <pc:spChg chg="mod">
          <ac:chgData name="신주용" userId="6564ea98-62ab-4aab-8b8b-1a037796269d" providerId="ADAL" clId="{C1A4E276-807E-4ED0-BAED-90BC56C3174A}" dt="2024-10-03T19:32:21.406" v="8203" actId="20577"/>
          <ac:spMkLst>
            <pc:docMk/>
            <pc:sldMk cId="661105241" sldId="298"/>
            <ac:spMk id="7" creationId="{CE82517A-FD2C-45E9-2DD2-287C42EC790D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9" creationId="{1F8673DD-2C66-0D36-E1A9-2030DBA42C62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10" creationId="{735262C7-D705-3739-AF23-F0C7E94DB07D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11" creationId="{9ED39E1D-20DE-BDF1-9086-64DF0ECAF057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13" creationId="{5A66256C-B319-9CDE-76D4-245D0A81D918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14" creationId="{A5990CE5-B224-57CA-F376-EA9D02B8CEFD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17" creationId="{1D303CB9-48D1-8C3C-7936-3F2D72ED794D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23" creationId="{0606D598-5ABB-2BE6-E71A-97AB95710017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25" creationId="{FF441529-78A4-B68B-5FAE-B1277FE2318B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27" creationId="{14ADB24D-4B58-B101-82D6-C866FB282104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28" creationId="{C0A98364-8C34-8EDB-9B67-A08717B62F0C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29" creationId="{74CE9C1F-4231-202A-D0C9-3FE888652480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30" creationId="{1C5CF619-A037-8F14-AAA3-6E26C4F2FCF3}"/>
          </ac:spMkLst>
        </pc:spChg>
        <pc:spChg chg="mod">
          <ac:chgData name="신주용" userId="6564ea98-62ab-4aab-8b8b-1a037796269d" providerId="ADAL" clId="{C1A4E276-807E-4ED0-BAED-90BC56C3174A}" dt="2024-10-09T12:31:14.796" v="30489"/>
          <ac:spMkLst>
            <pc:docMk/>
            <pc:sldMk cId="661105241" sldId="298"/>
            <ac:spMk id="31" creationId="{1D86B1CF-0F01-9143-8757-C53879F5591E}"/>
          </ac:spMkLst>
        </pc:spChg>
        <pc:spChg chg="add mod">
          <ac:chgData name="신주용" userId="6564ea98-62ab-4aab-8b8b-1a037796269d" providerId="ADAL" clId="{C1A4E276-807E-4ED0-BAED-90BC56C3174A}" dt="2024-10-09T12:31:31.593" v="30492" actId="14100"/>
          <ac:spMkLst>
            <pc:docMk/>
            <pc:sldMk cId="661105241" sldId="298"/>
            <ac:spMk id="32" creationId="{47051414-A61F-9BD2-9707-2778B8306518}"/>
          </ac:spMkLst>
        </pc:spChg>
        <pc:grpChg chg="add mod">
          <ac:chgData name="신주용" userId="6564ea98-62ab-4aab-8b8b-1a037796269d" providerId="ADAL" clId="{C1A4E276-807E-4ED0-BAED-90BC56C3174A}" dt="2024-10-09T12:31:14.796" v="30489"/>
          <ac:grpSpMkLst>
            <pc:docMk/>
            <pc:sldMk cId="661105241" sldId="298"/>
            <ac:grpSpMk id="8" creationId="{6357CB90-7127-9CAC-E39A-AD319C4E3CDD}"/>
          </ac:grpSpMkLst>
        </pc:grpChg>
        <pc:grpChg chg="mod">
          <ac:chgData name="신주용" userId="6564ea98-62ab-4aab-8b8b-1a037796269d" providerId="ADAL" clId="{C1A4E276-807E-4ED0-BAED-90BC56C3174A}" dt="2024-10-09T12:31:14.796" v="30489"/>
          <ac:grpSpMkLst>
            <pc:docMk/>
            <pc:sldMk cId="661105241" sldId="298"/>
            <ac:grpSpMk id="22" creationId="{FF6FAA4F-998B-513E-A759-3C63CB6AFC7E}"/>
          </ac:grpSpMkLst>
        </pc:grpChg>
        <pc:graphicFrameChg chg="mod">
          <ac:chgData name="신주용" userId="6564ea98-62ab-4aab-8b8b-1a037796269d" providerId="ADAL" clId="{C1A4E276-807E-4ED0-BAED-90BC56C3174A}" dt="2024-10-09T12:31:14.796" v="30489"/>
          <ac:graphicFrameMkLst>
            <pc:docMk/>
            <pc:sldMk cId="661105241" sldId="298"/>
            <ac:graphicFrameMk id="18" creationId="{CEFAEF1B-D866-ABAB-D269-918997F1353F}"/>
          </ac:graphicFrameMkLst>
        </pc:graphicFrameChg>
        <pc:picChg chg="mod">
          <ac:chgData name="신주용" userId="6564ea98-62ab-4aab-8b8b-1a037796269d" providerId="ADAL" clId="{C1A4E276-807E-4ED0-BAED-90BC56C3174A}" dt="2024-10-09T12:31:14.796" v="30489"/>
          <ac:picMkLst>
            <pc:docMk/>
            <pc:sldMk cId="661105241" sldId="298"/>
            <ac:picMk id="24" creationId="{98FE41BA-4BD0-FC0B-4950-C8F2B9468B9E}"/>
          </ac:picMkLst>
        </pc:picChg>
        <pc:picChg chg="mod">
          <ac:chgData name="신주용" userId="6564ea98-62ab-4aab-8b8b-1a037796269d" providerId="ADAL" clId="{C1A4E276-807E-4ED0-BAED-90BC56C3174A}" dt="2024-10-09T12:31:14.796" v="30489"/>
          <ac:picMkLst>
            <pc:docMk/>
            <pc:sldMk cId="661105241" sldId="298"/>
            <ac:picMk id="26" creationId="{3203F2E4-A7F8-118F-8253-D05413D7E2C2}"/>
          </ac:picMkLst>
        </pc:picChg>
        <pc:picChg chg="del">
          <ac:chgData name="신주용" userId="6564ea98-62ab-4aab-8b8b-1a037796269d" providerId="ADAL" clId="{C1A4E276-807E-4ED0-BAED-90BC56C3174A}" dt="2024-10-03T19:30:14.868" v="7774" actId="478"/>
          <ac:picMkLst>
            <pc:docMk/>
            <pc:sldMk cId="661105241" sldId="298"/>
            <ac:picMk id="5121" creationId="{048DCF76-1E18-283D-EAFF-C03A8B651775}"/>
          </ac:picMkLst>
        </pc:picChg>
        <pc:picChg chg="add mod">
          <ac:chgData name="신주용" userId="6564ea98-62ab-4aab-8b8b-1a037796269d" providerId="ADAL" clId="{C1A4E276-807E-4ED0-BAED-90BC56C3174A}" dt="2024-10-03T19:33:57.036" v="8486" actId="12788"/>
          <ac:picMkLst>
            <pc:docMk/>
            <pc:sldMk cId="661105241" sldId="298"/>
            <ac:picMk id="6145" creationId="{2D92DCF3-31F7-E78E-87AA-9CB41B642B5B}"/>
          </ac:picMkLst>
        </pc:picChg>
        <pc:cxnChg chg="mod">
          <ac:chgData name="신주용" userId="6564ea98-62ab-4aab-8b8b-1a037796269d" providerId="ADAL" clId="{C1A4E276-807E-4ED0-BAED-90BC56C3174A}" dt="2024-10-09T12:31:14.796" v="30489"/>
          <ac:cxnSpMkLst>
            <pc:docMk/>
            <pc:sldMk cId="661105241" sldId="298"/>
            <ac:cxnSpMk id="15" creationId="{1C25832C-A114-0D08-F95B-144AC454BDF3}"/>
          </ac:cxnSpMkLst>
        </pc:cxnChg>
        <pc:cxnChg chg="mod">
          <ac:chgData name="신주용" userId="6564ea98-62ab-4aab-8b8b-1a037796269d" providerId="ADAL" clId="{C1A4E276-807E-4ED0-BAED-90BC56C3174A}" dt="2024-10-09T12:31:14.796" v="30489"/>
          <ac:cxnSpMkLst>
            <pc:docMk/>
            <pc:sldMk cId="661105241" sldId="298"/>
            <ac:cxnSpMk id="16" creationId="{61B7AD41-AA42-CFFB-2DB4-5907C9C915D1}"/>
          </ac:cxnSpMkLst>
        </pc:cxnChg>
        <pc:cxnChg chg="mod">
          <ac:chgData name="신주용" userId="6564ea98-62ab-4aab-8b8b-1a037796269d" providerId="ADAL" clId="{C1A4E276-807E-4ED0-BAED-90BC56C3174A}" dt="2024-10-09T12:31:14.796" v="30489"/>
          <ac:cxnSpMkLst>
            <pc:docMk/>
            <pc:sldMk cId="661105241" sldId="298"/>
            <ac:cxnSpMk id="19" creationId="{95DB4582-F02A-EC71-2C58-AFC438207245}"/>
          </ac:cxnSpMkLst>
        </pc:cxnChg>
        <pc:cxnChg chg="mod">
          <ac:chgData name="신주용" userId="6564ea98-62ab-4aab-8b8b-1a037796269d" providerId="ADAL" clId="{C1A4E276-807E-4ED0-BAED-90BC56C3174A}" dt="2024-10-09T12:31:14.796" v="30489"/>
          <ac:cxnSpMkLst>
            <pc:docMk/>
            <pc:sldMk cId="661105241" sldId="298"/>
            <ac:cxnSpMk id="20" creationId="{E3BBC94A-7D13-01BA-C445-3A93F3FE72E1}"/>
          </ac:cxnSpMkLst>
        </pc:cxnChg>
        <pc:cxnChg chg="mod">
          <ac:chgData name="신주용" userId="6564ea98-62ab-4aab-8b8b-1a037796269d" providerId="ADAL" clId="{C1A4E276-807E-4ED0-BAED-90BC56C3174A}" dt="2024-10-09T12:31:14.796" v="30489"/>
          <ac:cxnSpMkLst>
            <pc:docMk/>
            <pc:sldMk cId="661105241" sldId="298"/>
            <ac:cxnSpMk id="21" creationId="{CF84239F-6631-226C-4A52-84D3A67B1087}"/>
          </ac:cxnSpMkLst>
        </pc:cxnChg>
      </pc:sldChg>
      <pc:sldChg chg="addSp delSp modSp add mod">
        <pc:chgData name="신주용" userId="6564ea98-62ab-4aab-8b8b-1a037796269d" providerId="ADAL" clId="{C1A4E276-807E-4ED0-BAED-90BC56C3174A}" dt="2024-10-09T15:19:26.984" v="33776"/>
        <pc:sldMkLst>
          <pc:docMk/>
          <pc:sldMk cId="2999281637" sldId="299"/>
        </pc:sldMkLst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2999281637" sldId="299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3T19:36:06.603" v="8771" actId="20577"/>
          <ac:spMkLst>
            <pc:docMk/>
            <pc:sldMk cId="2999281637" sldId="299"/>
            <ac:spMk id="7" creationId="{CE82517A-FD2C-45E9-2DD2-287C42EC790D}"/>
          </ac:spMkLst>
        </pc:spChg>
        <pc:spChg chg="add del mod">
          <ac:chgData name="신주용" userId="6564ea98-62ab-4aab-8b8b-1a037796269d" providerId="ADAL" clId="{C1A4E276-807E-4ED0-BAED-90BC56C3174A}" dt="2024-10-03T19:36:09.636" v="8772" actId="478"/>
          <ac:spMkLst>
            <pc:docMk/>
            <pc:sldMk cId="2999281637" sldId="299"/>
            <ac:spMk id="8" creationId="{A9300DB4-BD0E-E515-7FC7-4D96C4728BD6}"/>
          </ac:spMkLst>
        </pc:spChg>
        <pc:spChg chg="add mod">
          <ac:chgData name="신주용" userId="6564ea98-62ab-4aab-8b8b-1a037796269d" providerId="ADAL" clId="{C1A4E276-807E-4ED0-BAED-90BC56C3174A}" dt="2024-10-03T19:34:32.490" v="8577" actId="1076"/>
          <ac:spMkLst>
            <pc:docMk/>
            <pc:sldMk cId="2999281637" sldId="299"/>
            <ac:spMk id="9" creationId="{6A71E013-6887-E059-FC58-8BE9D9E5801D}"/>
          </ac:spMkLst>
        </pc:spChg>
        <pc:grpChg chg="add mod">
          <ac:chgData name="신주용" userId="6564ea98-62ab-4aab-8b8b-1a037796269d" providerId="ADAL" clId="{C1A4E276-807E-4ED0-BAED-90BC56C3174A}" dt="2024-10-09T13:31:31.816" v="30729" actId="14100"/>
          <ac:grpSpMkLst>
            <pc:docMk/>
            <pc:sldMk cId="2999281637" sldId="299"/>
            <ac:grpSpMk id="10" creationId="{85CD15F5-A104-9766-00BA-534A98D5C9D2}"/>
          </ac:grpSpMkLst>
        </pc:grpChg>
        <pc:picChg chg="del">
          <ac:chgData name="신주용" userId="6564ea98-62ab-4aab-8b8b-1a037796269d" providerId="ADAL" clId="{C1A4E276-807E-4ED0-BAED-90BC56C3174A}" dt="2024-10-03T19:34:24.457" v="8572" actId="478"/>
          <ac:picMkLst>
            <pc:docMk/>
            <pc:sldMk cId="2999281637" sldId="299"/>
            <ac:picMk id="6145" creationId="{2D92DCF3-31F7-E78E-87AA-9CB41B642B5B}"/>
          </ac:picMkLst>
        </pc:picChg>
        <pc:picChg chg="add mod">
          <ac:chgData name="신주용" userId="6564ea98-62ab-4aab-8b8b-1a037796269d" providerId="ADAL" clId="{C1A4E276-807E-4ED0-BAED-90BC56C3174A}" dt="2024-10-09T13:31:31.816" v="30729" actId="14100"/>
          <ac:picMkLst>
            <pc:docMk/>
            <pc:sldMk cId="2999281637" sldId="299"/>
            <ac:picMk id="7169" creationId="{A5783ED2-E8C9-52B7-7177-0890F20EC978}"/>
          </ac:picMkLst>
        </pc:picChg>
        <pc:picChg chg="add mod">
          <ac:chgData name="신주용" userId="6564ea98-62ab-4aab-8b8b-1a037796269d" providerId="ADAL" clId="{C1A4E276-807E-4ED0-BAED-90BC56C3174A}" dt="2024-10-09T13:31:31.816" v="30729" actId="14100"/>
          <ac:picMkLst>
            <pc:docMk/>
            <pc:sldMk cId="2999281637" sldId="299"/>
            <ac:picMk id="7171" creationId="{FA5BA46C-EE5D-07E7-3788-A6656E5CA87B}"/>
          </ac:picMkLst>
        </pc:picChg>
      </pc:sldChg>
      <pc:sldChg chg="addSp modSp mod">
        <pc:chgData name="신주용" userId="6564ea98-62ab-4aab-8b8b-1a037796269d" providerId="ADAL" clId="{C1A4E276-807E-4ED0-BAED-90BC56C3174A}" dt="2024-10-09T16:50:44.601" v="38844" actId="1035"/>
        <pc:sldMkLst>
          <pc:docMk/>
          <pc:sldMk cId="2845585078" sldId="300"/>
        </pc:sldMkLst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2845585078" sldId="300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9T16:50:04.662" v="38816" actId="21"/>
          <ac:spMkLst>
            <pc:docMk/>
            <pc:sldMk cId="2845585078" sldId="300"/>
            <ac:spMk id="7" creationId="{CE82517A-FD2C-45E9-2DD2-287C42EC790D}"/>
          </ac:spMkLst>
        </pc:spChg>
        <pc:spChg chg="add mod">
          <ac:chgData name="신주용" userId="6564ea98-62ab-4aab-8b8b-1a037796269d" providerId="ADAL" clId="{C1A4E276-807E-4ED0-BAED-90BC56C3174A}" dt="2024-10-09T16:50:44.601" v="38844" actId="1035"/>
          <ac:spMkLst>
            <pc:docMk/>
            <pc:sldMk cId="2845585078" sldId="300"/>
            <ac:spMk id="8" creationId="{7C11151E-3A26-2BED-F519-A8EB78B9A012}"/>
          </ac:spMkLst>
        </pc:spChg>
      </pc:sldChg>
      <pc:sldChg chg="modSp mod">
        <pc:chgData name="신주용" userId="6564ea98-62ab-4aab-8b8b-1a037796269d" providerId="ADAL" clId="{C1A4E276-807E-4ED0-BAED-90BC56C3174A}" dt="2024-10-09T15:19:26.984" v="33776"/>
        <pc:sldMkLst>
          <pc:docMk/>
          <pc:sldMk cId="2338347532" sldId="301"/>
        </pc:sldMkLst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2338347532" sldId="301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9T12:30:59.604" v="30488"/>
          <ac:spMkLst>
            <pc:docMk/>
            <pc:sldMk cId="2338347532" sldId="301"/>
            <ac:spMk id="7" creationId="{CE82517A-FD2C-45E9-2DD2-287C42EC790D}"/>
          </ac:spMkLst>
        </pc:spChg>
        <pc:picChg chg="mod">
          <ac:chgData name="신주용" userId="6564ea98-62ab-4aab-8b8b-1a037796269d" providerId="ADAL" clId="{C1A4E276-807E-4ED0-BAED-90BC56C3174A}" dt="2024-10-09T12:30:55.874" v="30447" actId="14100"/>
          <ac:picMkLst>
            <pc:docMk/>
            <pc:sldMk cId="2338347532" sldId="301"/>
            <ac:picMk id="4097" creationId="{258C4937-0DD7-E7F9-AE8D-5A5C824B053A}"/>
          </ac:picMkLst>
        </pc:picChg>
      </pc:sldChg>
      <pc:sldChg chg="modSp">
        <pc:chgData name="신주용" userId="6564ea98-62ab-4aab-8b8b-1a037796269d" providerId="ADAL" clId="{C1A4E276-807E-4ED0-BAED-90BC56C3174A}" dt="2024-10-09T15:19:26.984" v="33776"/>
        <pc:sldMkLst>
          <pc:docMk/>
          <pc:sldMk cId="2719146189" sldId="302"/>
        </pc:sldMkLst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2719146189" sldId="302"/>
            <ac:spMk id="5" creationId="{F11E7B37-1D5A-D337-3FD5-AD576E865B34}"/>
          </ac:spMkLst>
        </pc:spChg>
      </pc:sldChg>
      <pc:sldChg chg="modSp mod modShow">
        <pc:chgData name="신주용" userId="6564ea98-62ab-4aab-8b8b-1a037796269d" providerId="ADAL" clId="{C1A4E276-807E-4ED0-BAED-90BC56C3174A}" dt="2024-10-09T15:19:26.984" v="33776"/>
        <pc:sldMkLst>
          <pc:docMk/>
          <pc:sldMk cId="816139233" sldId="303"/>
        </pc:sldMkLst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816139233" sldId="303"/>
            <ac:spMk id="5" creationId="{F11E7B37-1D5A-D337-3FD5-AD576E865B34}"/>
          </ac:spMkLst>
        </pc:spChg>
      </pc:sldChg>
      <pc:sldChg chg="modSp mod">
        <pc:chgData name="신주용" userId="6564ea98-62ab-4aab-8b8b-1a037796269d" providerId="ADAL" clId="{C1A4E276-807E-4ED0-BAED-90BC56C3174A}" dt="2024-10-09T16:45:16.480" v="38645"/>
        <pc:sldMkLst>
          <pc:docMk/>
          <pc:sldMk cId="199298170" sldId="304"/>
        </pc:sldMkLst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199298170" sldId="304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9T16:45:16.480" v="38645"/>
          <ac:spMkLst>
            <pc:docMk/>
            <pc:sldMk cId="199298170" sldId="304"/>
            <ac:spMk id="7" creationId="{CE82517A-FD2C-45E9-2DD2-287C42EC790D}"/>
          </ac:spMkLst>
        </pc:spChg>
      </pc:sldChg>
      <pc:sldChg chg="modSp add mod">
        <pc:chgData name="신주용" userId="6564ea98-62ab-4aab-8b8b-1a037796269d" providerId="ADAL" clId="{C1A4E276-807E-4ED0-BAED-90BC56C3174A}" dt="2024-10-09T15:19:26.984" v="33776"/>
        <pc:sldMkLst>
          <pc:docMk/>
          <pc:sldMk cId="96486211" sldId="305"/>
        </pc:sldMkLst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96486211" sldId="305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9T14:35:46.316" v="32584" actId="20577"/>
          <ac:spMkLst>
            <pc:docMk/>
            <pc:sldMk cId="96486211" sldId="305"/>
            <ac:spMk id="7" creationId="{CE82517A-FD2C-45E9-2DD2-287C42EC790D}"/>
          </ac:spMkLst>
        </pc:spChg>
        <pc:picChg chg="mod">
          <ac:chgData name="신주용" userId="6564ea98-62ab-4aab-8b8b-1a037796269d" providerId="ADAL" clId="{C1A4E276-807E-4ED0-BAED-90BC56C3174A}" dt="2024-10-09T14:35:05.333" v="32398" actId="12788"/>
          <ac:picMkLst>
            <pc:docMk/>
            <pc:sldMk cId="96486211" sldId="305"/>
            <ac:picMk id="8" creationId="{1C93357C-469E-49C6-977F-CA1E5E358DB2}"/>
          </ac:picMkLst>
        </pc:picChg>
      </pc:sldChg>
      <pc:sldChg chg="addSp delSp modSp add del mod ord">
        <pc:chgData name="신주용" userId="6564ea98-62ab-4aab-8b8b-1a037796269d" providerId="ADAL" clId="{C1A4E276-807E-4ED0-BAED-90BC56C3174A}" dt="2024-10-09T11:08:51.217" v="29288" actId="2696"/>
        <pc:sldMkLst>
          <pc:docMk/>
          <pc:sldMk cId="293941853" sldId="305"/>
        </pc:sldMkLst>
        <pc:spChg chg="mod">
          <ac:chgData name="신주용" userId="6564ea98-62ab-4aab-8b8b-1a037796269d" providerId="ADAL" clId="{C1A4E276-807E-4ED0-BAED-90BC56C3174A}" dt="2024-10-06T21:15:24.060" v="21109"/>
          <ac:spMkLst>
            <pc:docMk/>
            <pc:sldMk cId="293941853" sldId="305"/>
            <ac:spMk id="7" creationId="{CE82517A-FD2C-45E9-2DD2-287C42EC790D}"/>
          </ac:spMkLst>
        </pc:spChg>
        <pc:graphicFrameChg chg="add mod modGraphic">
          <ac:chgData name="신주용" userId="6564ea98-62ab-4aab-8b8b-1a037796269d" providerId="ADAL" clId="{C1A4E276-807E-4ED0-BAED-90BC56C3174A}" dt="2024-10-06T20:08:39.017" v="20082" actId="14100"/>
          <ac:graphicFrameMkLst>
            <pc:docMk/>
            <pc:sldMk cId="293941853" sldId="305"/>
            <ac:graphicFrameMk id="6" creationId="{51B33321-867E-94FB-3B59-28E685143CDF}"/>
          </ac:graphicFrameMkLst>
        </pc:graphicFrameChg>
        <pc:picChg chg="add del mod ord modCrop">
          <ac:chgData name="신주용" userId="6564ea98-62ab-4aab-8b8b-1a037796269d" providerId="ADAL" clId="{C1A4E276-807E-4ED0-BAED-90BC56C3174A}" dt="2024-10-06T21:15:36.133" v="21116" actId="167"/>
          <ac:picMkLst>
            <pc:docMk/>
            <pc:sldMk cId="293941853" sldId="305"/>
            <ac:picMk id="8" creationId="{1C93357C-469E-49C6-977F-CA1E5E358DB2}"/>
          </ac:picMkLst>
        </pc:picChg>
      </pc:sldChg>
      <pc:sldChg chg="add del">
        <pc:chgData name="신주용" userId="6564ea98-62ab-4aab-8b8b-1a037796269d" providerId="ADAL" clId="{C1A4E276-807E-4ED0-BAED-90BC56C3174A}" dt="2024-10-09T11:08:54.701" v="29290"/>
        <pc:sldMkLst>
          <pc:docMk/>
          <pc:sldMk cId="854490832" sldId="305"/>
        </pc:sldMkLst>
      </pc:sldChg>
      <pc:sldChg chg="modSp del mod ord">
        <pc:chgData name="신주용" userId="6564ea98-62ab-4aab-8b8b-1a037796269d" providerId="ADAL" clId="{C1A4E276-807E-4ED0-BAED-90BC56C3174A}" dt="2024-10-06T19:51:11.887" v="19101" actId="2696"/>
        <pc:sldMkLst>
          <pc:docMk/>
          <pc:sldMk cId="2534550478" sldId="305"/>
        </pc:sldMkLst>
        <pc:spChg chg="mod">
          <ac:chgData name="신주용" userId="6564ea98-62ab-4aab-8b8b-1a037796269d" providerId="ADAL" clId="{C1A4E276-807E-4ED0-BAED-90BC56C3174A}" dt="2024-10-06T19:50:44.301" v="19100" actId="207"/>
          <ac:spMkLst>
            <pc:docMk/>
            <pc:sldMk cId="2534550478" sldId="305"/>
            <ac:spMk id="7" creationId="{CE82517A-FD2C-45E9-2DD2-287C42EC790D}"/>
          </ac:spMkLst>
        </pc:spChg>
        <pc:picChg chg="mod">
          <ac:chgData name="신주용" userId="6564ea98-62ab-4aab-8b8b-1a037796269d" providerId="ADAL" clId="{C1A4E276-807E-4ED0-BAED-90BC56C3174A}" dt="2024-10-06T19:50:38.593" v="19083" actId="1036"/>
          <ac:picMkLst>
            <pc:docMk/>
            <pc:sldMk cId="2534550478" sldId="305"/>
            <ac:picMk id="8" creationId="{1C93357C-469E-49C6-977F-CA1E5E358DB2}"/>
          </ac:picMkLst>
        </pc:picChg>
      </pc:sldChg>
      <pc:sldChg chg="add del">
        <pc:chgData name="신주용" userId="6564ea98-62ab-4aab-8b8b-1a037796269d" providerId="ADAL" clId="{C1A4E276-807E-4ED0-BAED-90BC56C3174A}" dt="2024-10-06T19:52:57.846" v="19110" actId="2696"/>
        <pc:sldMkLst>
          <pc:docMk/>
          <pc:sldMk cId="3886227053" sldId="305"/>
        </pc:sldMkLst>
      </pc:sldChg>
      <pc:sldChg chg="addSp delSp modSp mod ord">
        <pc:chgData name="신주용" userId="6564ea98-62ab-4aab-8b8b-1a037796269d" providerId="ADAL" clId="{C1A4E276-807E-4ED0-BAED-90BC56C3174A}" dt="2024-10-09T15:27:37.901" v="34554" actId="20577"/>
        <pc:sldMkLst>
          <pc:docMk/>
          <pc:sldMk cId="3080513836" sldId="306"/>
        </pc:sldMkLst>
        <pc:spChg chg="mod">
          <ac:chgData name="신주용" userId="6564ea98-62ab-4aab-8b8b-1a037796269d" providerId="ADAL" clId="{C1A4E276-807E-4ED0-BAED-90BC56C3174A}" dt="2024-10-09T15:20:20.733" v="33783"/>
          <ac:spMkLst>
            <pc:docMk/>
            <pc:sldMk cId="3080513836" sldId="306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3080513836" sldId="306"/>
            <ac:spMk id="5" creationId="{F11E7B37-1D5A-D337-3FD5-AD576E865B34}"/>
          </ac:spMkLst>
        </pc:spChg>
        <pc:spChg chg="add mod">
          <ac:chgData name="신주용" userId="6564ea98-62ab-4aab-8b8b-1a037796269d" providerId="ADAL" clId="{C1A4E276-807E-4ED0-BAED-90BC56C3174A}" dt="2024-10-06T20:01:49.552" v="19877" actId="20577"/>
          <ac:spMkLst>
            <pc:docMk/>
            <pc:sldMk cId="3080513836" sldId="306"/>
            <ac:spMk id="6" creationId="{FD882853-7964-6952-066A-7A36D26A3AF7}"/>
          </ac:spMkLst>
        </pc:spChg>
        <pc:spChg chg="mod">
          <ac:chgData name="신주용" userId="6564ea98-62ab-4aab-8b8b-1a037796269d" providerId="ADAL" clId="{C1A4E276-807E-4ED0-BAED-90BC56C3174A}" dt="2024-10-09T15:27:37.901" v="34554" actId="20577"/>
          <ac:spMkLst>
            <pc:docMk/>
            <pc:sldMk cId="3080513836" sldId="306"/>
            <ac:spMk id="7" creationId="{CE82517A-FD2C-45E9-2DD2-287C42EC790D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8" creationId="{652B598E-7FA7-AC7C-7E6C-9F64D60708AF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9" creationId="{31C9931B-EED6-701C-EC33-A166EBF33FD5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10" creationId="{343C077C-B9F7-32A2-D27D-1E2D12C4DD0B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11" creationId="{2D558465-48AB-526C-9A97-478B1C3072CE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16" creationId="{F3342E55-6C30-4D29-2D97-CAB8E6917703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17" creationId="{DE7506C5-7A07-AAB9-D88C-6335B5104AF8}"/>
          </ac:spMkLst>
        </pc:spChg>
        <pc:spChg chg="del mod">
          <ac:chgData name="신주용" userId="6564ea98-62ab-4aab-8b8b-1a037796269d" providerId="ADAL" clId="{C1A4E276-807E-4ED0-BAED-90BC56C3174A}" dt="2024-10-09T08:30:17.542" v="26661" actId="478"/>
          <ac:spMkLst>
            <pc:docMk/>
            <pc:sldMk cId="3080513836" sldId="306"/>
            <ac:spMk id="21" creationId="{D7547B25-BAAE-46B9-2F68-ACEE61B68823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24" creationId="{B60D71A2-5973-3B13-1951-06DF273C0FD2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25" creationId="{411EBA5D-43F9-EA08-B772-4E6F36813173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26" creationId="{1134A651-EAF7-3F48-7866-D4DD14D15271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31" creationId="{46282BAC-7B92-5AD1-4CDE-90F13576845D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32" creationId="{5B9741CE-FE8E-AAC5-D62F-454BFD688CC9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33" creationId="{26374E96-2C52-C630-F20B-3B3BA3256791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34" creationId="{016801EB-2D7A-2BB8-9E0A-D4818067B3A0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35" creationId="{2222A1BF-6EC6-739C-0ED4-318B0A19F56B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36" creationId="{9FF26FF4-9911-066C-8A32-2EC00F220610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37" creationId="{33662ABB-554E-7CB9-A13A-EB879888C003}"/>
          </ac:spMkLst>
        </pc:spChg>
        <pc:spChg chg="add del mod">
          <ac:chgData name="신주용" userId="6564ea98-62ab-4aab-8b8b-1a037796269d" providerId="ADAL" clId="{C1A4E276-807E-4ED0-BAED-90BC56C3174A}" dt="2024-10-09T08:32:07.346" v="26697" actId="478"/>
          <ac:spMkLst>
            <pc:docMk/>
            <pc:sldMk cId="3080513836" sldId="306"/>
            <ac:spMk id="49" creationId="{A93BA685-2D62-5E7B-D2F0-67240C25A55A}"/>
          </ac:spMkLst>
        </pc:spChg>
        <pc:spChg chg="mod topLvl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72" creationId="{71D00625-D3CC-3019-5DE6-44675078B5BF}"/>
          </ac:spMkLst>
        </pc:spChg>
        <pc:spChg chg="mod">
          <ac:chgData name="신주용" userId="6564ea98-62ab-4aab-8b8b-1a037796269d" providerId="ADAL" clId="{C1A4E276-807E-4ED0-BAED-90BC56C3174A}" dt="2024-10-09T15:27:33.917" v="34553" actId="1035"/>
          <ac:spMkLst>
            <pc:docMk/>
            <pc:sldMk cId="3080513836" sldId="306"/>
            <ac:spMk id="79" creationId="{97A828B4-18BD-EF91-7DDF-99B9EF9A4B31}"/>
          </ac:spMkLst>
        </pc:spChg>
        <pc:grpChg chg="add mod">
          <ac:chgData name="신주용" userId="6564ea98-62ab-4aab-8b8b-1a037796269d" providerId="ADAL" clId="{C1A4E276-807E-4ED0-BAED-90BC56C3174A}" dt="2024-10-09T15:27:33.917" v="34553" actId="1035"/>
          <ac:grpSpMkLst>
            <pc:docMk/>
            <pc:sldMk cId="3080513836" sldId="306"/>
            <ac:grpSpMk id="18" creationId="{66ED02C5-B252-DE2C-F67E-C4E0292FAB73}"/>
          </ac:grpSpMkLst>
        </pc:grpChg>
        <pc:grpChg chg="add del mod">
          <ac:chgData name="신주용" userId="6564ea98-62ab-4aab-8b8b-1a037796269d" providerId="ADAL" clId="{C1A4E276-807E-4ED0-BAED-90BC56C3174A}" dt="2024-10-09T08:31:40.023" v="26687" actId="165"/>
          <ac:grpSpMkLst>
            <pc:docMk/>
            <pc:sldMk cId="3080513836" sldId="306"/>
            <ac:grpSpMk id="18" creationId="{C4E2B698-D399-8057-0ACE-4CC42F1B107A}"/>
          </ac:grpSpMkLst>
        </pc:grpChg>
        <pc:grpChg chg="mod topLvl">
          <ac:chgData name="신주용" userId="6564ea98-62ab-4aab-8b8b-1a037796269d" providerId="ADAL" clId="{C1A4E276-807E-4ED0-BAED-90BC56C3174A}" dt="2024-10-09T15:27:33.917" v="34553" actId="1035"/>
          <ac:grpSpMkLst>
            <pc:docMk/>
            <pc:sldMk cId="3080513836" sldId="306"/>
            <ac:grpSpMk id="76" creationId="{7E61B0BF-84FB-F48D-F03F-A420FE5FF765}"/>
          </ac:grpSpMkLst>
        </pc:grpChg>
        <pc:picChg chg="mod topLvl">
          <ac:chgData name="신주용" userId="6564ea98-62ab-4aab-8b8b-1a037796269d" providerId="ADAL" clId="{C1A4E276-807E-4ED0-BAED-90BC56C3174A}" dt="2024-10-09T15:27:33.917" v="34553" actId="1035"/>
          <ac:picMkLst>
            <pc:docMk/>
            <pc:sldMk cId="3080513836" sldId="306"/>
            <ac:picMk id="12" creationId="{F878BF49-A6A8-7095-0C34-226791154C0B}"/>
          </ac:picMkLst>
        </pc:picChg>
        <pc:picChg chg="mod topLvl">
          <ac:chgData name="신주용" userId="6564ea98-62ab-4aab-8b8b-1a037796269d" providerId="ADAL" clId="{C1A4E276-807E-4ED0-BAED-90BC56C3174A}" dt="2024-10-09T15:27:33.917" v="34553" actId="1035"/>
          <ac:picMkLst>
            <pc:docMk/>
            <pc:sldMk cId="3080513836" sldId="306"/>
            <ac:picMk id="13" creationId="{BFF87E56-64B8-3635-C8A2-26592AE746E3}"/>
          </ac:picMkLst>
        </pc:picChg>
        <pc:picChg chg="mod topLvl">
          <ac:chgData name="신주용" userId="6564ea98-62ab-4aab-8b8b-1a037796269d" providerId="ADAL" clId="{C1A4E276-807E-4ED0-BAED-90BC56C3174A}" dt="2024-10-09T15:27:33.917" v="34553" actId="1035"/>
          <ac:picMkLst>
            <pc:docMk/>
            <pc:sldMk cId="3080513836" sldId="306"/>
            <ac:picMk id="30" creationId="{D9E7AE81-7872-75CA-CB5D-ED20A6F63CBC}"/>
          </ac:picMkLst>
        </pc:picChg>
        <pc:picChg chg="del mod topLvl">
          <ac:chgData name="신주용" userId="6564ea98-62ab-4aab-8b8b-1a037796269d" providerId="ADAL" clId="{C1A4E276-807E-4ED0-BAED-90BC56C3174A}" dt="2024-10-09T15:27:09.075" v="34537" actId="21"/>
          <ac:picMkLst>
            <pc:docMk/>
            <pc:sldMk cId="3080513836" sldId="306"/>
            <ac:picMk id="38" creationId="{26F7E157-0AC6-81F3-C7C3-BDE6311B328D}"/>
          </ac:picMkLst>
        </pc:picChg>
        <pc:picChg chg="mod topLvl">
          <ac:chgData name="신주용" userId="6564ea98-62ab-4aab-8b8b-1a037796269d" providerId="ADAL" clId="{C1A4E276-807E-4ED0-BAED-90BC56C3174A}" dt="2024-10-09T15:27:33.917" v="34553" actId="1035"/>
          <ac:picMkLst>
            <pc:docMk/>
            <pc:sldMk cId="3080513836" sldId="306"/>
            <ac:picMk id="39" creationId="{9BF10FD5-ABBB-985E-941C-8F55945912B5}"/>
          </ac:picMkLst>
        </pc:picChg>
        <pc:picChg chg="add mod">
          <ac:chgData name="신주용" userId="6564ea98-62ab-4aab-8b8b-1a037796269d" providerId="ADAL" clId="{C1A4E276-807E-4ED0-BAED-90BC56C3174A}" dt="2024-10-09T15:27:11.855" v="34539"/>
          <ac:picMkLst>
            <pc:docMk/>
            <pc:sldMk cId="3080513836" sldId="306"/>
            <ac:picMk id="41" creationId="{26F7E157-0AC6-81F3-C7C3-BDE6311B328D}"/>
          </ac:picMkLst>
        </pc:picChg>
        <pc:picChg chg="mod topLvl">
          <ac:chgData name="신주용" userId="6564ea98-62ab-4aab-8b8b-1a037796269d" providerId="ADAL" clId="{C1A4E276-807E-4ED0-BAED-90BC56C3174A}" dt="2024-10-09T15:27:33.917" v="34553" actId="1035"/>
          <ac:picMkLst>
            <pc:docMk/>
            <pc:sldMk cId="3080513836" sldId="306"/>
            <ac:picMk id="44" creationId="{62A504CD-FC5B-C688-4886-D24AAF8EBF1C}"/>
          </ac:picMkLst>
        </pc:picChg>
        <pc:cxnChg chg="mod topLvl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3" creationId="{DB0889D2-F6EE-3F16-03BE-99ABA9616BA7}"/>
          </ac:cxnSpMkLst>
        </pc:cxnChg>
        <pc:cxnChg chg="mod topLvl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14" creationId="{DF8E7BDE-EE0D-FCD9-14D4-CB5C17034AAE}"/>
          </ac:cxnSpMkLst>
        </pc:cxnChg>
        <pc:cxnChg chg="mod topLvl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15" creationId="{ECF682C3-2A99-B874-E73F-AD6ADBB62753}"/>
          </ac:cxnSpMkLst>
        </pc:cxnChg>
        <pc:cxnChg chg="mod topLvl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20" creationId="{BD74BB8C-77BA-C21D-28F5-17E4FA1D52D6}"/>
          </ac:cxnSpMkLst>
        </pc:cxnChg>
        <pc:cxnChg chg="mod topLvl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22" creationId="{A9C33D0C-0440-5584-B41F-F41CBBF5A416}"/>
          </ac:cxnSpMkLst>
        </pc:cxnChg>
        <pc:cxnChg chg="del mod">
          <ac:chgData name="신주용" userId="6564ea98-62ab-4aab-8b8b-1a037796269d" providerId="ADAL" clId="{C1A4E276-807E-4ED0-BAED-90BC56C3174A}" dt="2024-10-09T08:30:24.818" v="26665" actId="478"/>
          <ac:cxnSpMkLst>
            <pc:docMk/>
            <pc:sldMk cId="3080513836" sldId="306"/>
            <ac:cxnSpMk id="23" creationId="{778ECBCC-626B-9BFD-F77B-380BC4C2F84E}"/>
          </ac:cxnSpMkLst>
        </pc:cxnChg>
        <pc:cxnChg chg="mod topLvl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27" creationId="{28E9957B-4FD8-672B-2868-D488BE551992}"/>
          </ac:cxnSpMkLst>
        </pc:cxnChg>
        <pc:cxnChg chg="mod topLvl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28" creationId="{85C326AF-2651-58B4-F364-C6D88E7095E2}"/>
          </ac:cxnSpMkLst>
        </pc:cxnChg>
        <pc:cxnChg chg="mod topLvl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29" creationId="{0029AB2D-5A59-347A-D0F1-C45BE77AE51B}"/>
          </ac:cxnSpMkLst>
        </pc:cxnChg>
        <pc:cxnChg chg="mod topLvl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60" creationId="{9E624124-F66E-60F1-F736-5238B5BF6AF7}"/>
          </ac:cxnSpMkLst>
        </pc:cxnChg>
        <pc:cxnChg chg="mod topLvl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73" creationId="{3811BACB-31F3-ECE0-EA12-CB1E75BF8154}"/>
          </ac:cxnSpMkLst>
        </pc:cxnChg>
        <pc:cxnChg chg="mod topLvl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75" creationId="{E04590F8-FBD8-9605-0756-0995F497125D}"/>
          </ac:cxnSpMkLst>
        </pc:cxnChg>
        <pc:cxnChg chg="mod">
          <ac:chgData name="신주용" userId="6564ea98-62ab-4aab-8b8b-1a037796269d" providerId="ADAL" clId="{C1A4E276-807E-4ED0-BAED-90BC56C3174A}" dt="2024-10-09T15:27:33.917" v="34553" actId="1035"/>
          <ac:cxnSpMkLst>
            <pc:docMk/>
            <pc:sldMk cId="3080513836" sldId="306"/>
            <ac:cxnSpMk id="81" creationId="{2C7A1259-AEF6-CB91-D063-7329B004BDCC}"/>
          </ac:cxnSpMkLst>
        </pc:cxnChg>
      </pc:sldChg>
      <pc:sldChg chg="del">
        <pc:chgData name="신주용" userId="6564ea98-62ab-4aab-8b8b-1a037796269d" providerId="ADAL" clId="{C1A4E276-807E-4ED0-BAED-90BC56C3174A}" dt="2024-10-06T18:07:29.112" v="14450" actId="47"/>
        <pc:sldMkLst>
          <pc:docMk/>
          <pc:sldMk cId="3504227104" sldId="307"/>
        </pc:sldMkLst>
      </pc:sldChg>
      <pc:sldChg chg="new del">
        <pc:chgData name="신주용" userId="6564ea98-62ab-4aab-8b8b-1a037796269d" providerId="ADAL" clId="{C1A4E276-807E-4ED0-BAED-90BC56C3174A}" dt="2024-10-05T16:17:49.743" v="8798" actId="680"/>
        <pc:sldMkLst>
          <pc:docMk/>
          <pc:sldMk cId="2194333483" sldId="308"/>
        </pc:sldMkLst>
      </pc:sldChg>
      <pc:sldChg chg="modSp add mod">
        <pc:chgData name="신주용" userId="6564ea98-62ab-4aab-8b8b-1a037796269d" providerId="ADAL" clId="{C1A4E276-807E-4ED0-BAED-90BC56C3174A}" dt="2024-10-09T15:23:03.548" v="34021"/>
        <pc:sldMkLst>
          <pc:docMk/>
          <pc:sldMk cId="4153938391" sldId="308"/>
        </pc:sldMkLst>
        <pc:spChg chg="mod">
          <ac:chgData name="신주용" userId="6564ea98-62ab-4aab-8b8b-1a037796269d" providerId="ADAL" clId="{C1A4E276-807E-4ED0-BAED-90BC56C3174A}" dt="2024-10-09T15:23:03.548" v="34021"/>
          <ac:spMkLst>
            <pc:docMk/>
            <pc:sldMk cId="4153938391" sldId="308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4153938391" sldId="308"/>
            <ac:spMk id="5" creationId="{F11E7B37-1D5A-D337-3FD5-AD576E865B34}"/>
          </ac:spMkLst>
        </pc:spChg>
      </pc:sldChg>
      <pc:sldChg chg="modSp add del mod">
        <pc:chgData name="신주용" userId="6564ea98-62ab-4aab-8b8b-1a037796269d" providerId="ADAL" clId="{C1A4E276-807E-4ED0-BAED-90BC56C3174A}" dt="2024-10-06T18:31:22.150" v="16073" actId="47"/>
        <pc:sldMkLst>
          <pc:docMk/>
          <pc:sldMk cId="3144616177" sldId="309"/>
        </pc:sldMkLst>
        <pc:spChg chg="mod">
          <ac:chgData name="신주용" userId="6564ea98-62ab-4aab-8b8b-1a037796269d" providerId="ADAL" clId="{C1A4E276-807E-4ED0-BAED-90BC56C3174A}" dt="2024-10-06T18:31:16.152" v="16067" actId="21"/>
          <ac:spMkLst>
            <pc:docMk/>
            <pc:sldMk cId="3144616177" sldId="309"/>
            <ac:spMk id="3" creationId="{CD769DB6-D9A1-D0FC-16FC-44D9A4F15805}"/>
          </ac:spMkLst>
        </pc:spChg>
      </pc:sldChg>
      <pc:sldChg chg="new del">
        <pc:chgData name="신주용" userId="6564ea98-62ab-4aab-8b8b-1a037796269d" providerId="ADAL" clId="{C1A4E276-807E-4ED0-BAED-90BC56C3174A}" dt="2024-10-05T16:26:54.878" v="9369" actId="680"/>
        <pc:sldMkLst>
          <pc:docMk/>
          <pc:sldMk cId="4167394482" sldId="309"/>
        </pc:sldMkLst>
      </pc:sldChg>
      <pc:sldChg chg="addSp delSp modSp add mod">
        <pc:chgData name="신주용" userId="6564ea98-62ab-4aab-8b8b-1a037796269d" providerId="ADAL" clId="{C1A4E276-807E-4ED0-BAED-90BC56C3174A}" dt="2024-10-09T16:46:27.055" v="38707"/>
        <pc:sldMkLst>
          <pc:docMk/>
          <pc:sldMk cId="2147952183" sldId="310"/>
        </pc:sldMkLst>
        <pc:spChg chg="add del mod">
          <ac:chgData name="신주용" userId="6564ea98-62ab-4aab-8b8b-1a037796269d" providerId="ADAL" clId="{C1A4E276-807E-4ED0-BAED-90BC56C3174A}" dt="2024-10-09T12:32:13.576" v="30514" actId="20577"/>
          <ac:spMkLst>
            <pc:docMk/>
            <pc:sldMk cId="2147952183" sldId="310"/>
            <ac:spMk id="2" creationId="{67763F15-B555-CF35-BAF9-6909B3BD5792}"/>
          </ac:spMkLst>
        </pc:spChg>
        <pc:spChg chg="add del">
          <ac:chgData name="신주용" userId="6564ea98-62ab-4aab-8b8b-1a037796269d" providerId="ADAL" clId="{C1A4E276-807E-4ED0-BAED-90BC56C3174A}" dt="2024-10-09T09:58:38.302" v="27193" actId="21"/>
          <ac:spMkLst>
            <pc:docMk/>
            <pc:sldMk cId="2147952183" sldId="310"/>
            <ac:spMk id="3" creationId="{C147D7D1-B285-C354-EE6E-71720C94EFE2}"/>
          </ac:spMkLst>
        </pc:spChg>
        <pc:spChg chg="add del">
          <ac:chgData name="신주용" userId="6564ea98-62ab-4aab-8b8b-1a037796269d" providerId="ADAL" clId="{C1A4E276-807E-4ED0-BAED-90BC56C3174A}" dt="2024-10-09T09:58:38.302" v="27193" actId="21"/>
          <ac:spMkLst>
            <pc:docMk/>
            <pc:sldMk cId="2147952183" sldId="310"/>
            <ac:spMk id="4" creationId="{3A3F80A3-2F35-1F3F-A7AB-FF016FD04F4C}"/>
          </ac:spMkLst>
        </pc:spChg>
        <pc:spChg chg="add del mod">
          <ac:chgData name="신주용" userId="6564ea98-62ab-4aab-8b8b-1a037796269d" providerId="ADAL" clId="{C1A4E276-807E-4ED0-BAED-90BC56C3174A}" dt="2024-10-09T15:19:26.984" v="33776"/>
          <ac:spMkLst>
            <pc:docMk/>
            <pc:sldMk cId="2147952183" sldId="310"/>
            <ac:spMk id="5" creationId="{F11E7B37-1D5A-D337-3FD5-AD576E865B34}"/>
          </ac:spMkLst>
        </pc:spChg>
        <pc:spChg chg="add del">
          <ac:chgData name="신주용" userId="6564ea98-62ab-4aab-8b8b-1a037796269d" providerId="ADAL" clId="{C1A4E276-807E-4ED0-BAED-90BC56C3174A}" dt="2024-10-09T09:58:38.302" v="27193" actId="21"/>
          <ac:spMkLst>
            <pc:docMk/>
            <pc:sldMk cId="2147952183" sldId="310"/>
            <ac:spMk id="6" creationId="{FC7E329F-511D-ADC6-24E7-B205F301CDB6}"/>
          </ac:spMkLst>
        </pc:spChg>
        <pc:spChg chg="add del mod">
          <ac:chgData name="신주용" userId="6564ea98-62ab-4aab-8b8b-1a037796269d" providerId="ADAL" clId="{C1A4E276-807E-4ED0-BAED-90BC56C3174A}" dt="2024-10-09T16:46:27.055" v="38707"/>
          <ac:spMkLst>
            <pc:docMk/>
            <pc:sldMk cId="2147952183" sldId="310"/>
            <ac:spMk id="7" creationId="{CE82517A-FD2C-45E9-2DD2-287C42EC790D}"/>
          </ac:spMkLst>
        </pc:spChg>
        <pc:spChg chg="add">
          <ac:chgData name="신주용" userId="6564ea98-62ab-4aab-8b8b-1a037796269d" providerId="ADAL" clId="{C1A4E276-807E-4ED0-BAED-90BC56C3174A}" dt="2024-10-09T09:52:51.703" v="27036"/>
          <ac:spMkLst>
            <pc:docMk/>
            <pc:sldMk cId="2147952183" sldId="310"/>
            <ac:spMk id="8" creationId="{3BAB4E76-0BD2-A1F4-6B56-B13E3B5FA942}"/>
          </ac:spMkLst>
        </pc:spChg>
        <pc:spChg chg="add del">
          <ac:chgData name="신주용" userId="6564ea98-62ab-4aab-8b8b-1a037796269d" providerId="ADAL" clId="{C1A4E276-807E-4ED0-BAED-90BC56C3174A}" dt="2024-10-09T09:58:38.302" v="27193" actId="21"/>
          <ac:spMkLst>
            <pc:docMk/>
            <pc:sldMk cId="2147952183" sldId="310"/>
            <ac:spMk id="9" creationId="{6A71E013-6887-E059-FC58-8BE9D9E5801D}"/>
          </ac:spMkLst>
        </pc:spChg>
        <pc:spChg chg="add">
          <ac:chgData name="신주용" userId="6564ea98-62ab-4aab-8b8b-1a037796269d" providerId="ADAL" clId="{C1A4E276-807E-4ED0-BAED-90BC56C3174A}" dt="2024-10-09T09:52:53.297" v="27037"/>
          <ac:spMkLst>
            <pc:docMk/>
            <pc:sldMk cId="2147952183" sldId="310"/>
            <ac:spMk id="10" creationId="{7566E7D7-677F-7413-D4BB-C7AA3B7F4EA1}"/>
          </ac:spMkLst>
        </pc:spChg>
        <pc:spChg chg="add">
          <ac:chgData name="신주용" userId="6564ea98-62ab-4aab-8b8b-1a037796269d" providerId="ADAL" clId="{C1A4E276-807E-4ED0-BAED-90BC56C3174A}" dt="2024-10-09T09:53:05.803" v="27045"/>
          <ac:spMkLst>
            <pc:docMk/>
            <pc:sldMk cId="2147952183" sldId="310"/>
            <ac:spMk id="11" creationId="{AB67A042-50AC-6B85-3FC4-A92B0B8EF354}"/>
          </ac:spMkLst>
        </pc:spChg>
        <pc:spChg chg="add del">
          <ac:chgData name="신주용" userId="6564ea98-62ab-4aab-8b8b-1a037796269d" providerId="ADAL" clId="{C1A4E276-807E-4ED0-BAED-90BC56C3174A}" dt="2024-10-09T09:58:38.302" v="27193" actId="21"/>
          <ac:spMkLst>
            <pc:docMk/>
            <pc:sldMk cId="2147952183" sldId="310"/>
            <ac:spMk id="12" creationId="{F71DB8F0-7776-BE8D-12DA-85586DA96F8B}"/>
          </ac:spMkLst>
        </pc:spChg>
        <pc:spChg chg="add del mod">
          <ac:chgData name="신주용" userId="6564ea98-62ab-4aab-8b8b-1a037796269d" providerId="ADAL" clId="{C1A4E276-807E-4ED0-BAED-90BC56C3174A}" dt="2024-10-09T09:54:18.353" v="27155"/>
          <ac:spMkLst>
            <pc:docMk/>
            <pc:sldMk cId="2147952183" sldId="310"/>
            <ac:spMk id="13" creationId="{719A7DA6-EF38-2734-E8EE-FB692725909D}"/>
          </ac:spMkLst>
        </pc:spChg>
        <pc:spChg chg="add">
          <ac:chgData name="신주용" userId="6564ea98-62ab-4aab-8b8b-1a037796269d" providerId="ADAL" clId="{C1A4E276-807E-4ED0-BAED-90BC56C3174A}" dt="2024-10-09T09:54:01.583" v="27086"/>
          <ac:spMkLst>
            <pc:docMk/>
            <pc:sldMk cId="2147952183" sldId="310"/>
            <ac:spMk id="14" creationId="{9352F936-67D6-47D7-19A1-90FB72C8A097}"/>
          </ac:spMkLst>
        </pc:spChg>
        <pc:spChg chg="add del mod">
          <ac:chgData name="신주용" userId="6564ea98-62ab-4aab-8b8b-1a037796269d" providerId="ADAL" clId="{C1A4E276-807E-4ED0-BAED-90BC56C3174A}" dt="2024-10-09T09:57:57.419" v="27170" actId="478"/>
          <ac:spMkLst>
            <pc:docMk/>
            <pc:sldMk cId="2147952183" sldId="310"/>
            <ac:spMk id="15" creationId="{69D544A9-FE11-26F9-36D0-210E97017D85}"/>
          </ac:spMkLst>
        </pc:spChg>
        <pc:spChg chg="add del mod">
          <ac:chgData name="신주용" userId="6564ea98-62ab-4aab-8b8b-1a037796269d" providerId="ADAL" clId="{C1A4E276-807E-4ED0-BAED-90BC56C3174A}" dt="2024-10-09T09:58:41.422" v="27195" actId="478"/>
          <ac:spMkLst>
            <pc:docMk/>
            <pc:sldMk cId="2147952183" sldId="310"/>
            <ac:spMk id="16" creationId="{1C62DAA0-6D80-B09F-1D52-8E1D4D5DC22B}"/>
          </ac:spMkLst>
        </pc:spChg>
        <pc:spChg chg="add mod">
          <ac:chgData name="신주용" userId="6564ea98-62ab-4aab-8b8b-1a037796269d" providerId="ADAL" clId="{C1A4E276-807E-4ED0-BAED-90BC56C3174A}" dt="2024-10-09T09:58:37.823" v="27192" actId="21"/>
          <ac:spMkLst>
            <pc:docMk/>
            <pc:sldMk cId="2147952183" sldId="310"/>
            <ac:spMk id="17" creationId="{5CF13F21-184E-B034-0F45-E965A670026B}"/>
          </ac:spMkLst>
        </pc:spChg>
        <pc:spChg chg="add mod">
          <ac:chgData name="신주용" userId="6564ea98-62ab-4aab-8b8b-1a037796269d" providerId="ADAL" clId="{C1A4E276-807E-4ED0-BAED-90BC56C3174A}" dt="2024-10-09T09:58:37.823" v="27192" actId="21"/>
          <ac:spMkLst>
            <pc:docMk/>
            <pc:sldMk cId="2147952183" sldId="310"/>
            <ac:spMk id="18" creationId="{5FB3BE9D-09E7-B599-7660-E9A4BEEE2F4D}"/>
          </ac:spMkLst>
        </pc:spChg>
        <pc:spChg chg="add mod">
          <ac:chgData name="신주용" userId="6564ea98-62ab-4aab-8b8b-1a037796269d" providerId="ADAL" clId="{C1A4E276-807E-4ED0-BAED-90BC56C3174A}" dt="2024-10-09T09:58:37.823" v="27192" actId="21"/>
          <ac:spMkLst>
            <pc:docMk/>
            <pc:sldMk cId="2147952183" sldId="310"/>
            <ac:spMk id="19" creationId="{3ED7C11B-0661-054E-20A1-0B3868C350E0}"/>
          </ac:spMkLst>
        </pc:spChg>
        <pc:spChg chg="add del mod">
          <ac:chgData name="신주용" userId="6564ea98-62ab-4aab-8b8b-1a037796269d" providerId="ADAL" clId="{C1A4E276-807E-4ED0-BAED-90BC56C3174A}" dt="2024-10-09T10:46:56.363" v="27788" actId="478"/>
          <ac:spMkLst>
            <pc:docMk/>
            <pc:sldMk cId="2147952183" sldId="310"/>
            <ac:spMk id="20" creationId="{14D428F9-81DD-C04A-C63B-08DC32F4245B}"/>
          </ac:spMkLst>
        </pc:spChg>
        <pc:spChg chg="del">
          <ac:chgData name="신주용" userId="6564ea98-62ab-4aab-8b8b-1a037796269d" providerId="ADAL" clId="{C1A4E276-807E-4ED0-BAED-90BC56C3174A}" dt="2024-10-05T18:04:38.684" v="9848" actId="478"/>
          <ac:spMkLst>
            <pc:docMk/>
            <pc:sldMk cId="2147952183" sldId="310"/>
            <ac:spMk id="27" creationId="{7B39E7FF-4627-51E7-6354-12329BA3ECBB}"/>
          </ac:spMkLst>
        </pc:spChg>
        <pc:spChg chg="del">
          <ac:chgData name="신주용" userId="6564ea98-62ab-4aab-8b8b-1a037796269d" providerId="ADAL" clId="{C1A4E276-807E-4ED0-BAED-90BC56C3174A}" dt="2024-10-05T18:04:38.684" v="9848" actId="478"/>
          <ac:spMkLst>
            <pc:docMk/>
            <pc:sldMk cId="2147952183" sldId="310"/>
            <ac:spMk id="30" creationId="{22507D22-9202-4E92-6E6B-C87A0039C362}"/>
          </ac:spMkLst>
        </pc:spChg>
        <pc:grpChg chg="del">
          <ac:chgData name="신주용" userId="6564ea98-62ab-4aab-8b8b-1a037796269d" providerId="ADAL" clId="{C1A4E276-807E-4ED0-BAED-90BC56C3174A}" dt="2024-10-05T18:04:36.476" v="9847" actId="478"/>
          <ac:grpSpMkLst>
            <pc:docMk/>
            <pc:sldMk cId="2147952183" sldId="310"/>
            <ac:grpSpMk id="25" creationId="{15326093-EC32-BCD6-F893-16CFB2FA0695}"/>
          </ac:grpSpMkLst>
        </pc:grpChg>
        <pc:cxnChg chg="del">
          <ac:chgData name="신주용" userId="6564ea98-62ab-4aab-8b8b-1a037796269d" providerId="ADAL" clId="{C1A4E276-807E-4ED0-BAED-90BC56C3174A}" dt="2024-10-05T18:04:38.684" v="9848" actId="478"/>
          <ac:cxnSpMkLst>
            <pc:docMk/>
            <pc:sldMk cId="2147952183" sldId="310"/>
            <ac:cxnSpMk id="20" creationId="{E5496B95-8E84-2C2E-2069-BEBA551C5DFB}"/>
          </ac:cxnSpMkLst>
        </pc:cxnChg>
      </pc:sldChg>
      <pc:sldChg chg="modSp add mod">
        <pc:chgData name="신주용" userId="6564ea98-62ab-4aab-8b8b-1a037796269d" providerId="ADAL" clId="{C1A4E276-807E-4ED0-BAED-90BC56C3174A}" dt="2024-10-09T16:46:51.176" v="38712" actId="113"/>
        <pc:sldMkLst>
          <pc:docMk/>
          <pc:sldMk cId="4271019888" sldId="311"/>
        </pc:sldMkLst>
        <pc:spChg chg="mod">
          <ac:chgData name="신주용" userId="6564ea98-62ab-4aab-8b8b-1a037796269d" providerId="ADAL" clId="{C1A4E276-807E-4ED0-BAED-90BC56C3174A}" dt="2024-10-09T10:05:20.418" v="27785" actId="20577"/>
          <ac:spMkLst>
            <pc:docMk/>
            <pc:sldMk cId="4271019888" sldId="311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4271019888" sldId="311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9T16:46:51.176" v="38712" actId="113"/>
          <ac:spMkLst>
            <pc:docMk/>
            <pc:sldMk cId="4271019888" sldId="311"/>
            <ac:spMk id="7" creationId="{CE82517A-FD2C-45E9-2DD2-287C42EC790D}"/>
          </ac:spMkLst>
        </pc:spChg>
      </pc:sldChg>
      <pc:sldChg chg="addSp delSp modSp add mod">
        <pc:chgData name="신주용" userId="6564ea98-62ab-4aab-8b8b-1a037796269d" providerId="ADAL" clId="{C1A4E276-807E-4ED0-BAED-90BC56C3174A}" dt="2024-10-09T16:49:40.923" v="38811" actId="164"/>
        <pc:sldMkLst>
          <pc:docMk/>
          <pc:sldMk cId="1754190594" sldId="312"/>
        </pc:sldMkLst>
        <pc:spChg chg="mod">
          <ac:chgData name="신주용" userId="6564ea98-62ab-4aab-8b8b-1a037796269d" providerId="ADAL" clId="{C1A4E276-807E-4ED0-BAED-90BC56C3174A}" dt="2024-10-05T18:24:16.828" v="12049" actId="20577"/>
          <ac:spMkLst>
            <pc:docMk/>
            <pc:sldMk cId="1754190594" sldId="312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1754190594" sldId="312"/>
            <ac:spMk id="5" creationId="{F11E7B37-1D5A-D337-3FD5-AD576E865B34}"/>
          </ac:spMkLst>
        </pc:spChg>
        <pc:spChg chg="del mod">
          <ac:chgData name="신주용" userId="6564ea98-62ab-4aab-8b8b-1a037796269d" providerId="ADAL" clId="{C1A4E276-807E-4ED0-BAED-90BC56C3174A}" dt="2024-10-05T18:24:22.100" v="12056" actId="478"/>
          <ac:spMkLst>
            <pc:docMk/>
            <pc:sldMk cId="1754190594" sldId="312"/>
            <ac:spMk id="7" creationId="{CE82517A-FD2C-45E9-2DD2-287C42EC790D}"/>
          </ac:spMkLst>
        </pc:spChg>
        <pc:spChg chg="add mod">
          <ac:chgData name="신주용" userId="6564ea98-62ab-4aab-8b8b-1a037796269d" providerId="ADAL" clId="{C1A4E276-807E-4ED0-BAED-90BC56C3174A}" dt="2024-10-09T16:49:40.923" v="38811" actId="164"/>
          <ac:spMkLst>
            <pc:docMk/>
            <pc:sldMk cId="1754190594" sldId="312"/>
            <ac:spMk id="8" creationId="{5C40C721-47CE-4388-5AD7-69E3D4FD8B33}"/>
          </ac:spMkLst>
        </pc:spChg>
        <pc:spChg chg="add mod">
          <ac:chgData name="신주용" userId="6564ea98-62ab-4aab-8b8b-1a037796269d" providerId="ADAL" clId="{C1A4E276-807E-4ED0-BAED-90BC56C3174A}" dt="2024-10-05T18:49:15.516" v="13209"/>
          <ac:spMkLst>
            <pc:docMk/>
            <pc:sldMk cId="1754190594" sldId="312"/>
            <ac:spMk id="10" creationId="{3E559D0D-066C-2C10-53C0-8FC0AAB52DD9}"/>
          </ac:spMkLst>
        </pc:spChg>
        <pc:spChg chg="add del mod">
          <ac:chgData name="신주용" userId="6564ea98-62ab-4aab-8b8b-1a037796269d" providerId="ADAL" clId="{C1A4E276-807E-4ED0-BAED-90BC56C3174A}" dt="2024-10-05T18:24:38.326" v="12095" actId="478"/>
          <ac:spMkLst>
            <pc:docMk/>
            <pc:sldMk cId="1754190594" sldId="312"/>
            <ac:spMk id="11" creationId="{3122E46C-E898-F7BB-B6B6-31550004BCF7}"/>
          </ac:spMkLst>
        </pc:spChg>
        <pc:spChg chg="add">
          <ac:chgData name="신주용" userId="6564ea98-62ab-4aab-8b8b-1a037796269d" providerId="ADAL" clId="{C1A4E276-807E-4ED0-BAED-90BC56C3174A}" dt="2024-10-05T18:25:31.774" v="12099"/>
          <ac:spMkLst>
            <pc:docMk/>
            <pc:sldMk cId="1754190594" sldId="312"/>
            <ac:spMk id="13" creationId="{F0DBA5D2-3E97-2908-C2A4-FF71AB6D5B7B}"/>
          </ac:spMkLst>
        </pc:spChg>
        <pc:grpChg chg="add mod">
          <ac:chgData name="신주용" userId="6564ea98-62ab-4aab-8b8b-1a037796269d" providerId="ADAL" clId="{C1A4E276-807E-4ED0-BAED-90BC56C3174A}" dt="2024-10-09T16:49:40.923" v="38811" actId="164"/>
          <ac:grpSpMkLst>
            <pc:docMk/>
            <pc:sldMk cId="1754190594" sldId="312"/>
            <ac:grpSpMk id="11" creationId="{388E0F26-5322-39FA-674F-AD80EB8EA93C}"/>
          </ac:grpSpMkLst>
        </pc:grpChg>
        <pc:picChg chg="add mod modCrop">
          <ac:chgData name="신주용" userId="6564ea98-62ab-4aab-8b8b-1a037796269d" providerId="ADAL" clId="{C1A4E276-807E-4ED0-BAED-90BC56C3174A}" dt="2024-10-09T16:49:40.923" v="38811" actId="164"/>
          <ac:picMkLst>
            <pc:docMk/>
            <pc:sldMk cId="1754190594" sldId="312"/>
            <ac:picMk id="14" creationId="{43C927ED-B121-2CDB-0F7A-E4729076E05D}"/>
          </ac:picMkLst>
        </pc:picChg>
        <pc:picChg chg="add del mod">
          <ac:chgData name="신주용" userId="6564ea98-62ab-4aab-8b8b-1a037796269d" providerId="ADAL" clId="{C1A4E276-807E-4ED0-BAED-90BC56C3174A}" dt="2024-10-05T18:25:30.454" v="12098" actId="478"/>
          <ac:picMkLst>
            <pc:docMk/>
            <pc:sldMk cId="1754190594" sldId="312"/>
            <ac:picMk id="1025" creationId="{E07E1907-B309-4829-76FE-0C2C08CCD4E5}"/>
          </ac:picMkLst>
        </pc:picChg>
      </pc:sldChg>
      <pc:sldChg chg="addSp delSp modSp add del mod">
        <pc:chgData name="신주용" userId="6564ea98-62ab-4aab-8b8b-1a037796269d" providerId="ADAL" clId="{C1A4E276-807E-4ED0-BAED-90BC56C3174A}" dt="2024-10-05T18:23:51.059" v="12038" actId="47"/>
        <pc:sldMkLst>
          <pc:docMk/>
          <pc:sldMk cId="2275585549" sldId="312"/>
        </pc:sldMkLst>
        <pc:spChg chg="del mod">
          <ac:chgData name="신주용" userId="6564ea98-62ab-4aab-8b8b-1a037796269d" providerId="ADAL" clId="{C1A4E276-807E-4ED0-BAED-90BC56C3174A}" dt="2024-10-05T18:17:56.987" v="11371" actId="478"/>
          <ac:spMkLst>
            <pc:docMk/>
            <pc:sldMk cId="2275585549" sldId="312"/>
            <ac:spMk id="7" creationId="{CE82517A-FD2C-45E9-2DD2-287C42EC790D}"/>
          </ac:spMkLst>
        </pc:spChg>
        <pc:spChg chg="add mod">
          <ac:chgData name="신주용" userId="6564ea98-62ab-4aab-8b8b-1a037796269d" providerId="ADAL" clId="{C1A4E276-807E-4ED0-BAED-90BC56C3174A}" dt="2024-10-05T18:23:49.518" v="12037" actId="20577"/>
          <ac:spMkLst>
            <pc:docMk/>
            <pc:sldMk cId="2275585549" sldId="312"/>
            <ac:spMk id="10" creationId="{2E516F2E-FCAE-F36A-0FFF-9477BB3A0D91}"/>
          </ac:spMkLst>
        </pc:spChg>
      </pc:sldChg>
      <pc:sldChg chg="delSp modSp add del mod ord">
        <pc:chgData name="신주용" userId="6564ea98-62ab-4aab-8b8b-1a037796269d" providerId="ADAL" clId="{C1A4E276-807E-4ED0-BAED-90BC56C3174A}" dt="2024-10-05T18:53:49.799" v="13355" actId="47"/>
        <pc:sldMkLst>
          <pc:docMk/>
          <pc:sldMk cId="3947385921" sldId="313"/>
        </pc:sldMkLst>
        <pc:spChg chg="mod">
          <ac:chgData name="신주용" userId="6564ea98-62ab-4aab-8b8b-1a037796269d" providerId="ADAL" clId="{C1A4E276-807E-4ED0-BAED-90BC56C3174A}" dt="2024-10-05T18:53:45.193" v="13350" actId="21"/>
          <ac:spMkLst>
            <pc:docMk/>
            <pc:sldMk cId="3947385921" sldId="313"/>
            <ac:spMk id="10" creationId="{3E559D0D-066C-2C10-53C0-8FC0AAB52DD9}"/>
          </ac:spMkLst>
        </pc:spChg>
        <pc:picChg chg="del">
          <ac:chgData name="신주용" userId="6564ea98-62ab-4aab-8b8b-1a037796269d" providerId="ADAL" clId="{C1A4E276-807E-4ED0-BAED-90BC56C3174A}" dt="2024-10-05T18:42:55.712" v="12650" actId="478"/>
          <ac:picMkLst>
            <pc:docMk/>
            <pc:sldMk cId="3947385921" sldId="313"/>
            <ac:picMk id="14" creationId="{43C927ED-B121-2CDB-0F7A-E4729076E05D}"/>
          </ac:picMkLst>
        </pc:picChg>
      </pc:sldChg>
      <pc:sldChg chg="addSp delSp modSp add mod ord">
        <pc:chgData name="신주용" userId="6564ea98-62ab-4aab-8b8b-1a037796269d" providerId="ADAL" clId="{C1A4E276-807E-4ED0-BAED-90BC56C3174A}" dt="2024-10-09T16:48:05.084" v="38759" actId="20577"/>
        <pc:sldMkLst>
          <pc:docMk/>
          <pc:sldMk cId="3420722362" sldId="314"/>
        </pc:sldMkLst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3420722362" sldId="314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9T16:48:05.084" v="38759" actId="20577"/>
          <ac:spMkLst>
            <pc:docMk/>
            <pc:sldMk cId="3420722362" sldId="314"/>
            <ac:spMk id="10" creationId="{3E559D0D-066C-2C10-53C0-8FC0AAB52DD9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14" creationId="{CB298151-7628-EAA5-653C-980A0BDBA2C6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16" creationId="{F02128BD-1555-0F05-E444-FC0B609EB302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17" creationId="{C0E07BBA-CC14-DF65-ED6A-40B6FD10C0FD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18" creationId="{B95267D3-E2DB-62AC-A15C-AC2AAEBCF796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19" creationId="{04A40F96-DAC1-B886-CBF7-8865AB9C91AD}"/>
          </ac:spMkLst>
        </pc:spChg>
        <pc:spChg chg="add del mod">
          <ac:chgData name="신주용" userId="6564ea98-62ab-4aab-8b8b-1a037796269d" providerId="ADAL" clId="{C1A4E276-807E-4ED0-BAED-90BC56C3174A}" dt="2024-10-09T11:03:27.845" v="29016" actId="478"/>
          <ac:spMkLst>
            <pc:docMk/>
            <pc:sldMk cId="3420722362" sldId="314"/>
            <ac:spMk id="21" creationId="{42E8D916-BD31-5675-6CF7-86784306FC19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24" creationId="{C6D70899-A8F3-4827-018F-8BADBF748BE7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25" creationId="{5B803870-20BA-304E-21C3-ECC9B0EFBC71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26" creationId="{242AA588-F556-B41C-A05D-E2384CCB828A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27" creationId="{EC4490D0-0830-28BE-15C2-4D842AB06FAA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28" creationId="{99E67119-0E9A-54B6-9446-DC00285CC6C8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29" creationId="{D1E2F60B-F85F-D747-FE04-89CAD4BC220A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30" creationId="{1BA57ABA-7714-3905-C5BE-3302F5A3C985}"/>
          </ac:spMkLst>
        </pc:spChg>
        <pc:spChg chg="mod">
          <ac:chgData name="신주용" userId="6564ea98-62ab-4aab-8b8b-1a037796269d" providerId="ADAL" clId="{C1A4E276-807E-4ED0-BAED-90BC56C3174A}" dt="2024-10-09T11:03:21.676" v="29014"/>
          <ac:spMkLst>
            <pc:docMk/>
            <pc:sldMk cId="3420722362" sldId="314"/>
            <ac:spMk id="33" creationId="{82D4AB49-0249-0F54-781F-843FBE1CE84E}"/>
          </ac:spMkLst>
        </pc:spChg>
        <pc:spChg chg="add del mod">
          <ac:chgData name="신주용" userId="6564ea98-62ab-4aab-8b8b-1a037796269d" providerId="ADAL" clId="{C1A4E276-807E-4ED0-BAED-90BC56C3174A}" dt="2024-10-09T11:03:27.845" v="29016" actId="478"/>
          <ac:spMkLst>
            <pc:docMk/>
            <pc:sldMk cId="3420722362" sldId="314"/>
            <ac:spMk id="34" creationId="{2DB7EE64-0189-4A53-B44D-2F52ED9CD710}"/>
          </ac:spMkLst>
        </pc:spChg>
        <pc:spChg chg="add del mod">
          <ac:chgData name="신주용" userId="6564ea98-62ab-4aab-8b8b-1a037796269d" providerId="ADAL" clId="{C1A4E276-807E-4ED0-BAED-90BC56C3174A}" dt="2024-10-09T11:03:27.845" v="29016" actId="478"/>
          <ac:spMkLst>
            <pc:docMk/>
            <pc:sldMk cId="3420722362" sldId="314"/>
            <ac:spMk id="35" creationId="{44E3DBB8-868A-8199-BBC0-7E88C0FB2551}"/>
          </ac:spMkLst>
        </pc:spChg>
        <pc:spChg chg="add del mod">
          <ac:chgData name="신주용" userId="6564ea98-62ab-4aab-8b8b-1a037796269d" providerId="ADAL" clId="{C1A4E276-807E-4ED0-BAED-90BC56C3174A}" dt="2024-10-09T11:03:27.845" v="29016" actId="478"/>
          <ac:spMkLst>
            <pc:docMk/>
            <pc:sldMk cId="3420722362" sldId="314"/>
            <ac:spMk id="36" creationId="{7126D204-FB3F-0FD9-7C2D-6EBBEB96424D}"/>
          </ac:spMkLst>
        </pc:spChg>
        <pc:spChg chg="add del mod">
          <ac:chgData name="신주용" userId="6564ea98-62ab-4aab-8b8b-1a037796269d" providerId="ADAL" clId="{C1A4E276-807E-4ED0-BAED-90BC56C3174A}" dt="2024-10-09T11:03:27.845" v="29016" actId="478"/>
          <ac:spMkLst>
            <pc:docMk/>
            <pc:sldMk cId="3420722362" sldId="314"/>
            <ac:spMk id="37" creationId="{C6F88D83-AB12-AFF9-283F-BDEDD2747181}"/>
          </ac:spMkLst>
        </pc:spChg>
        <pc:spChg chg="add del mod">
          <ac:chgData name="신주용" userId="6564ea98-62ab-4aab-8b8b-1a037796269d" providerId="ADAL" clId="{C1A4E276-807E-4ED0-BAED-90BC56C3174A}" dt="2024-10-09T11:03:27.845" v="29016" actId="478"/>
          <ac:spMkLst>
            <pc:docMk/>
            <pc:sldMk cId="3420722362" sldId="314"/>
            <ac:spMk id="38" creationId="{1B52C005-FD4E-FA6D-D928-D56B7A3C27FF}"/>
          </ac:spMkLst>
        </pc:spChg>
        <pc:spChg chg="add del mod">
          <ac:chgData name="신주용" userId="6564ea98-62ab-4aab-8b8b-1a037796269d" providerId="ADAL" clId="{C1A4E276-807E-4ED0-BAED-90BC56C3174A}" dt="2024-10-09T11:03:27.845" v="29016" actId="478"/>
          <ac:spMkLst>
            <pc:docMk/>
            <pc:sldMk cId="3420722362" sldId="314"/>
            <ac:spMk id="39" creationId="{CCE5A71A-09B3-7322-40B9-7ADF7793DF66}"/>
          </ac:spMkLst>
        </pc:spChg>
        <pc:spChg chg="add del mod">
          <ac:chgData name="신주용" userId="6564ea98-62ab-4aab-8b8b-1a037796269d" providerId="ADAL" clId="{C1A4E276-807E-4ED0-BAED-90BC56C3174A}" dt="2024-10-09T11:03:27.845" v="29016" actId="478"/>
          <ac:spMkLst>
            <pc:docMk/>
            <pc:sldMk cId="3420722362" sldId="314"/>
            <ac:spMk id="40" creationId="{F49E24DD-6256-2265-F22C-D2757840F23E}"/>
          </ac:spMkLst>
        </pc:spChg>
        <pc:spChg chg="add del mod">
          <ac:chgData name="신주용" userId="6564ea98-62ab-4aab-8b8b-1a037796269d" providerId="ADAL" clId="{C1A4E276-807E-4ED0-BAED-90BC56C3174A}" dt="2024-10-09T11:03:27.845" v="29016" actId="478"/>
          <ac:spMkLst>
            <pc:docMk/>
            <pc:sldMk cId="3420722362" sldId="314"/>
            <ac:spMk id="41" creationId="{DEC91F97-ECB1-28F1-120A-0B959ED49DF5}"/>
          </ac:spMkLst>
        </pc:spChg>
        <pc:spChg chg="add del mod">
          <ac:chgData name="신주용" userId="6564ea98-62ab-4aab-8b8b-1a037796269d" providerId="ADAL" clId="{C1A4E276-807E-4ED0-BAED-90BC56C3174A}" dt="2024-10-09T11:03:27.845" v="29016" actId="478"/>
          <ac:spMkLst>
            <pc:docMk/>
            <pc:sldMk cId="3420722362" sldId="314"/>
            <ac:spMk id="42" creationId="{EDAB692D-EE95-D334-C4C2-A03ABFA93ECD}"/>
          </ac:spMkLst>
        </pc:spChg>
        <pc:spChg chg="add del mod">
          <ac:chgData name="신주용" userId="6564ea98-62ab-4aab-8b8b-1a037796269d" providerId="ADAL" clId="{C1A4E276-807E-4ED0-BAED-90BC56C3174A}" dt="2024-10-09T11:03:27.845" v="29016" actId="478"/>
          <ac:spMkLst>
            <pc:docMk/>
            <pc:sldMk cId="3420722362" sldId="314"/>
            <ac:spMk id="43" creationId="{B589D4B9-FCD8-213F-8D09-25D1EDC64DA9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48" creationId="{670C3CBA-1D94-D61C-2397-81902E4CF51B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50" creationId="{5447225F-5931-7EEA-216A-E170E8A52411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51" creationId="{CAFE4340-C9F9-C6A3-72DC-801E47428855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52" creationId="{BF4996F7-0DC4-16AA-FE92-8F7884A41D0B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53" creationId="{C5DF7254-AA40-A858-B320-B54FFFEFA61E}"/>
          </ac:spMkLst>
        </pc:spChg>
        <pc:spChg chg="add mod">
          <ac:chgData name="신주용" userId="6564ea98-62ab-4aab-8b8b-1a037796269d" providerId="ADAL" clId="{C1A4E276-807E-4ED0-BAED-90BC56C3174A}" dt="2024-10-09T11:03:32.649" v="29019" actId="1076"/>
          <ac:spMkLst>
            <pc:docMk/>
            <pc:sldMk cId="3420722362" sldId="314"/>
            <ac:spMk id="55" creationId="{14056088-705B-1B02-A040-0E4BF4092862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58" creationId="{9CC12ADE-A8CE-585D-C8FE-7FE025310641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59" creationId="{8B2DD854-39D2-8CB5-F594-8523434EA5B0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60" creationId="{142A1567-343B-5B0F-627A-DE512346DF1A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61" creationId="{04BDE054-E6A5-11C7-8D95-C11D4878D746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62" creationId="{1ABA7DBC-E445-70CD-E073-65DA80CF7C92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63" creationId="{67EFC4B6-4A91-3053-11E2-0C6BFBFA498D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64" creationId="{3C83144C-A257-AC20-4F75-B22FF62AB651}"/>
          </ac:spMkLst>
        </pc:spChg>
        <pc:spChg chg="mod">
          <ac:chgData name="신주용" userId="6564ea98-62ab-4aab-8b8b-1a037796269d" providerId="ADAL" clId="{C1A4E276-807E-4ED0-BAED-90BC56C3174A}" dt="2024-10-09T11:03:28.399" v="29017"/>
          <ac:spMkLst>
            <pc:docMk/>
            <pc:sldMk cId="3420722362" sldId="314"/>
            <ac:spMk id="67" creationId="{0CF01E13-A487-3C79-BF60-7D5F15A9B894}"/>
          </ac:spMkLst>
        </pc:spChg>
        <pc:spChg chg="add mod">
          <ac:chgData name="신주용" userId="6564ea98-62ab-4aab-8b8b-1a037796269d" providerId="ADAL" clId="{C1A4E276-807E-4ED0-BAED-90BC56C3174A}" dt="2024-10-09T11:03:32.649" v="29019" actId="1076"/>
          <ac:spMkLst>
            <pc:docMk/>
            <pc:sldMk cId="3420722362" sldId="314"/>
            <ac:spMk id="68" creationId="{789564A9-581B-23A4-7BE7-6DA94A7CE786}"/>
          </ac:spMkLst>
        </pc:spChg>
        <pc:spChg chg="add mod">
          <ac:chgData name="신주용" userId="6564ea98-62ab-4aab-8b8b-1a037796269d" providerId="ADAL" clId="{C1A4E276-807E-4ED0-BAED-90BC56C3174A}" dt="2024-10-09T11:03:32.649" v="29019" actId="1076"/>
          <ac:spMkLst>
            <pc:docMk/>
            <pc:sldMk cId="3420722362" sldId="314"/>
            <ac:spMk id="69" creationId="{F4CBE763-EBE6-5BF0-DE92-B9AC0C76B0D6}"/>
          </ac:spMkLst>
        </pc:spChg>
        <pc:spChg chg="add mod">
          <ac:chgData name="신주용" userId="6564ea98-62ab-4aab-8b8b-1a037796269d" providerId="ADAL" clId="{C1A4E276-807E-4ED0-BAED-90BC56C3174A}" dt="2024-10-09T11:03:32.649" v="29019" actId="1076"/>
          <ac:spMkLst>
            <pc:docMk/>
            <pc:sldMk cId="3420722362" sldId="314"/>
            <ac:spMk id="70" creationId="{B3B2F873-16F2-4F26-66E2-10CCE57D9D99}"/>
          </ac:spMkLst>
        </pc:spChg>
        <pc:spChg chg="add mod">
          <ac:chgData name="신주용" userId="6564ea98-62ab-4aab-8b8b-1a037796269d" providerId="ADAL" clId="{C1A4E276-807E-4ED0-BAED-90BC56C3174A}" dt="2024-10-09T11:03:32.649" v="29019" actId="1076"/>
          <ac:spMkLst>
            <pc:docMk/>
            <pc:sldMk cId="3420722362" sldId="314"/>
            <ac:spMk id="71" creationId="{132DD3DD-9CC7-4A5E-DD2E-ACF6B8DC97F3}"/>
          </ac:spMkLst>
        </pc:spChg>
        <pc:spChg chg="add mod">
          <ac:chgData name="신주용" userId="6564ea98-62ab-4aab-8b8b-1a037796269d" providerId="ADAL" clId="{C1A4E276-807E-4ED0-BAED-90BC56C3174A}" dt="2024-10-09T11:03:32.649" v="29019" actId="1076"/>
          <ac:spMkLst>
            <pc:docMk/>
            <pc:sldMk cId="3420722362" sldId="314"/>
            <ac:spMk id="72" creationId="{25EC9B18-DB48-CCB9-5FFB-64F8D9227C76}"/>
          </ac:spMkLst>
        </pc:spChg>
        <pc:spChg chg="add mod">
          <ac:chgData name="신주용" userId="6564ea98-62ab-4aab-8b8b-1a037796269d" providerId="ADAL" clId="{C1A4E276-807E-4ED0-BAED-90BC56C3174A}" dt="2024-10-09T11:03:32.649" v="29019" actId="1076"/>
          <ac:spMkLst>
            <pc:docMk/>
            <pc:sldMk cId="3420722362" sldId="314"/>
            <ac:spMk id="73" creationId="{4ABB4F13-2BF4-7B28-14CA-7E2F8A9CFDF2}"/>
          </ac:spMkLst>
        </pc:spChg>
        <pc:spChg chg="add mod">
          <ac:chgData name="신주용" userId="6564ea98-62ab-4aab-8b8b-1a037796269d" providerId="ADAL" clId="{C1A4E276-807E-4ED0-BAED-90BC56C3174A}" dt="2024-10-09T11:03:32.649" v="29019" actId="1076"/>
          <ac:spMkLst>
            <pc:docMk/>
            <pc:sldMk cId="3420722362" sldId="314"/>
            <ac:spMk id="74" creationId="{7F5BDBAE-57E3-F9FB-D9AE-53D6C8AC35D3}"/>
          </ac:spMkLst>
        </pc:spChg>
        <pc:spChg chg="add mod">
          <ac:chgData name="신주용" userId="6564ea98-62ab-4aab-8b8b-1a037796269d" providerId="ADAL" clId="{C1A4E276-807E-4ED0-BAED-90BC56C3174A}" dt="2024-10-09T11:03:32.649" v="29019" actId="1076"/>
          <ac:spMkLst>
            <pc:docMk/>
            <pc:sldMk cId="3420722362" sldId="314"/>
            <ac:spMk id="75" creationId="{AFF4FC10-9D5F-BE95-38AD-0958F9910BD5}"/>
          </ac:spMkLst>
        </pc:spChg>
        <pc:spChg chg="add mod">
          <ac:chgData name="신주용" userId="6564ea98-62ab-4aab-8b8b-1a037796269d" providerId="ADAL" clId="{C1A4E276-807E-4ED0-BAED-90BC56C3174A}" dt="2024-10-09T11:03:32.649" v="29019" actId="1076"/>
          <ac:spMkLst>
            <pc:docMk/>
            <pc:sldMk cId="3420722362" sldId="314"/>
            <ac:spMk id="76" creationId="{2C333339-BAB4-90DE-B870-B1B99419B554}"/>
          </ac:spMkLst>
        </pc:spChg>
        <pc:spChg chg="add mod">
          <ac:chgData name="신주용" userId="6564ea98-62ab-4aab-8b8b-1a037796269d" providerId="ADAL" clId="{C1A4E276-807E-4ED0-BAED-90BC56C3174A}" dt="2024-10-09T11:03:32.649" v="29019" actId="1076"/>
          <ac:spMkLst>
            <pc:docMk/>
            <pc:sldMk cId="3420722362" sldId="314"/>
            <ac:spMk id="77" creationId="{F3B502DF-4944-1960-1E2A-015BD7BA9F25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82" creationId="{25AD4593-4EAA-801F-A344-47F69EEE866C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84" creationId="{139F5DE0-A5AE-906B-7AE5-37C12836F048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85" creationId="{7AFA71A8-1E03-B368-4072-E435A80E2048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86" creationId="{CBBF53EC-2ECC-7F26-321A-B0723E03CDAC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87" creationId="{DC977D03-D5BC-2960-5E4D-E6738B2697A3}"/>
          </ac:spMkLst>
        </pc:spChg>
        <pc:spChg chg="add 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89" creationId="{BC0C26D3-0CB4-67F0-E4B9-370F5085CB5A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92" creationId="{A2935CD2-81FB-F6D0-B0B1-9DD6058F8377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93" creationId="{224A66E1-87B7-2067-5E32-2131362CAE2E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94" creationId="{ACFC7C45-3851-3774-CB51-36B66168B554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95" creationId="{A3E4E8A3-DE0A-BE50-C41F-AC54CFFFBC3B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96" creationId="{76BE1D12-2467-E9D1-00E8-BB6EF09077FE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97" creationId="{973FAB11-F51E-E293-1CC6-A67C37E1A614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98" creationId="{4D067B80-4ADA-B29D-19F7-DFA2722596C7}"/>
          </ac:spMkLst>
        </pc:spChg>
        <pc:spChg chg="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101" creationId="{07136100-8A72-469B-CE6D-760BD2076CDE}"/>
          </ac:spMkLst>
        </pc:spChg>
        <pc:spChg chg="add 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102" creationId="{6ECBA7F2-3B8E-A952-992A-3FA400E557C9}"/>
          </ac:spMkLst>
        </pc:spChg>
        <pc:spChg chg="add 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103" creationId="{B23C8024-7EE5-B993-CCEE-A96F43213ACF}"/>
          </ac:spMkLst>
        </pc:spChg>
        <pc:spChg chg="add 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104" creationId="{F255D767-3887-EFDF-1D47-0B2DCD651FF9}"/>
          </ac:spMkLst>
        </pc:spChg>
        <pc:spChg chg="add 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105" creationId="{8D60A09F-29CD-F86E-57E7-7E42DEA78346}"/>
          </ac:spMkLst>
        </pc:spChg>
        <pc:spChg chg="add 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106" creationId="{93D136D8-B96D-EDD5-464D-4DF2563E60D0}"/>
          </ac:spMkLst>
        </pc:spChg>
        <pc:spChg chg="add 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107" creationId="{977E2436-899C-0765-F0F9-89E36BEEC8BA}"/>
          </ac:spMkLst>
        </pc:spChg>
        <pc:spChg chg="add 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108" creationId="{007257BD-F09F-F7E8-8E14-B047339F4E35}"/>
          </ac:spMkLst>
        </pc:spChg>
        <pc:spChg chg="add 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109" creationId="{A0E37BF0-C801-2B48-6FA5-BAFE05263937}"/>
          </ac:spMkLst>
        </pc:spChg>
        <pc:spChg chg="add 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110" creationId="{4A07D741-4694-FD72-8132-58F920B2CF82}"/>
          </ac:spMkLst>
        </pc:spChg>
        <pc:spChg chg="add mod">
          <ac:chgData name="신주용" userId="6564ea98-62ab-4aab-8b8b-1a037796269d" providerId="ADAL" clId="{C1A4E276-807E-4ED0-BAED-90BC56C3174A}" dt="2024-10-09T11:03:33.344" v="29020"/>
          <ac:spMkLst>
            <pc:docMk/>
            <pc:sldMk cId="3420722362" sldId="314"/>
            <ac:spMk id="111" creationId="{E26C0875-00CF-B97A-5731-06E8CCC0FE8D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17" creationId="{34C2E020-3537-7F6F-6078-8D3F5EDDE3E2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19" creationId="{E8E06685-1241-CB68-8DA8-C847E8129B39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20" creationId="{F39E7809-4943-E493-7A7C-C6A6C840A163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21" creationId="{A0EE48AA-6AE8-27C3-018B-A3505D49B710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22" creationId="{DF78D807-B684-57EE-3AC3-05D4E5A016C0}"/>
          </ac:spMkLst>
        </pc:spChg>
        <pc:spChg chg="add mod">
          <ac:chgData name="신주용" userId="6564ea98-62ab-4aab-8b8b-1a037796269d" providerId="ADAL" clId="{C1A4E276-807E-4ED0-BAED-90BC56C3174A}" dt="2024-10-09T11:04:06.571" v="29039" actId="1076"/>
          <ac:spMkLst>
            <pc:docMk/>
            <pc:sldMk cId="3420722362" sldId="314"/>
            <ac:spMk id="124" creationId="{A8050C7F-7D5D-FF86-1872-94A4A7FF076B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27" creationId="{659FB6F6-9501-35D0-F1DB-6AF7CF650DBC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28" creationId="{4607CCBB-F39F-D3FC-10A1-7EF1909C721A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29" creationId="{40DA8CB2-98D9-7AF9-7708-A517CFDA2583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30" creationId="{9FF6231E-0D00-BFA5-67C7-563DDA27C162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31" creationId="{F2489BAA-F573-1FF5-F120-644E8220C7FA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32" creationId="{F57F7821-B512-5C2C-1A50-B1D834802F6C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33" creationId="{112C4E08-9AD4-3C6C-549B-1BBFE4C164B7}"/>
          </ac:spMkLst>
        </pc:spChg>
        <pc:spChg chg="mod">
          <ac:chgData name="신주용" userId="6564ea98-62ab-4aab-8b8b-1a037796269d" providerId="ADAL" clId="{C1A4E276-807E-4ED0-BAED-90BC56C3174A}" dt="2024-10-09T11:04:01.765" v="29037"/>
          <ac:spMkLst>
            <pc:docMk/>
            <pc:sldMk cId="3420722362" sldId="314"/>
            <ac:spMk id="136" creationId="{1F6AE28B-081D-543B-1362-5598E879C522}"/>
          </ac:spMkLst>
        </pc:spChg>
        <pc:spChg chg="add mod">
          <ac:chgData name="신주용" userId="6564ea98-62ab-4aab-8b8b-1a037796269d" providerId="ADAL" clId="{C1A4E276-807E-4ED0-BAED-90BC56C3174A}" dt="2024-10-09T11:04:06.571" v="29039" actId="1076"/>
          <ac:spMkLst>
            <pc:docMk/>
            <pc:sldMk cId="3420722362" sldId="314"/>
            <ac:spMk id="137" creationId="{BB1EF8E6-F8DC-9CCD-E8FD-6D27DFF59244}"/>
          </ac:spMkLst>
        </pc:spChg>
        <pc:spChg chg="add mod">
          <ac:chgData name="신주용" userId="6564ea98-62ab-4aab-8b8b-1a037796269d" providerId="ADAL" clId="{C1A4E276-807E-4ED0-BAED-90BC56C3174A}" dt="2024-10-09T11:04:06.571" v="29039" actId="1076"/>
          <ac:spMkLst>
            <pc:docMk/>
            <pc:sldMk cId="3420722362" sldId="314"/>
            <ac:spMk id="138" creationId="{96E01CF2-E727-B027-D4D8-FF5B8610A30C}"/>
          </ac:spMkLst>
        </pc:spChg>
        <pc:spChg chg="add mod">
          <ac:chgData name="신주용" userId="6564ea98-62ab-4aab-8b8b-1a037796269d" providerId="ADAL" clId="{C1A4E276-807E-4ED0-BAED-90BC56C3174A}" dt="2024-10-09T11:04:06.571" v="29039" actId="1076"/>
          <ac:spMkLst>
            <pc:docMk/>
            <pc:sldMk cId="3420722362" sldId="314"/>
            <ac:spMk id="139" creationId="{89C3ADEA-6E4D-783C-4022-EFA0E62CAA17}"/>
          </ac:spMkLst>
        </pc:spChg>
        <pc:spChg chg="add mod">
          <ac:chgData name="신주용" userId="6564ea98-62ab-4aab-8b8b-1a037796269d" providerId="ADAL" clId="{C1A4E276-807E-4ED0-BAED-90BC56C3174A}" dt="2024-10-09T11:04:06.571" v="29039" actId="1076"/>
          <ac:spMkLst>
            <pc:docMk/>
            <pc:sldMk cId="3420722362" sldId="314"/>
            <ac:spMk id="140" creationId="{A20515B0-03AC-5D4E-40F5-1D66A4392540}"/>
          </ac:spMkLst>
        </pc:spChg>
        <pc:spChg chg="add mod">
          <ac:chgData name="신주용" userId="6564ea98-62ab-4aab-8b8b-1a037796269d" providerId="ADAL" clId="{C1A4E276-807E-4ED0-BAED-90BC56C3174A}" dt="2024-10-09T11:04:06.571" v="29039" actId="1076"/>
          <ac:spMkLst>
            <pc:docMk/>
            <pc:sldMk cId="3420722362" sldId="314"/>
            <ac:spMk id="141" creationId="{94199712-9FFC-337E-BE46-372F223D8E80}"/>
          </ac:spMkLst>
        </pc:spChg>
        <pc:spChg chg="add mod">
          <ac:chgData name="신주용" userId="6564ea98-62ab-4aab-8b8b-1a037796269d" providerId="ADAL" clId="{C1A4E276-807E-4ED0-BAED-90BC56C3174A}" dt="2024-10-09T11:04:06.571" v="29039" actId="1076"/>
          <ac:spMkLst>
            <pc:docMk/>
            <pc:sldMk cId="3420722362" sldId="314"/>
            <ac:spMk id="142" creationId="{315B7972-8929-DD88-58CE-71A8E0556753}"/>
          </ac:spMkLst>
        </pc:spChg>
        <pc:spChg chg="add mod">
          <ac:chgData name="신주용" userId="6564ea98-62ab-4aab-8b8b-1a037796269d" providerId="ADAL" clId="{C1A4E276-807E-4ED0-BAED-90BC56C3174A}" dt="2024-10-09T11:04:06.571" v="29039" actId="1076"/>
          <ac:spMkLst>
            <pc:docMk/>
            <pc:sldMk cId="3420722362" sldId="314"/>
            <ac:spMk id="143" creationId="{5EA8D2AD-22B2-0A56-3FDF-83EBB437E020}"/>
          </ac:spMkLst>
        </pc:spChg>
        <pc:spChg chg="add mod">
          <ac:chgData name="신주용" userId="6564ea98-62ab-4aab-8b8b-1a037796269d" providerId="ADAL" clId="{C1A4E276-807E-4ED0-BAED-90BC56C3174A}" dt="2024-10-09T11:04:06.571" v="29039" actId="1076"/>
          <ac:spMkLst>
            <pc:docMk/>
            <pc:sldMk cId="3420722362" sldId="314"/>
            <ac:spMk id="144" creationId="{0FF45BE0-5D61-F48A-F4A6-DD3125E2E05B}"/>
          </ac:spMkLst>
        </pc:spChg>
        <pc:spChg chg="add mod">
          <ac:chgData name="신주용" userId="6564ea98-62ab-4aab-8b8b-1a037796269d" providerId="ADAL" clId="{C1A4E276-807E-4ED0-BAED-90BC56C3174A}" dt="2024-10-09T11:04:06.571" v="29039" actId="1076"/>
          <ac:spMkLst>
            <pc:docMk/>
            <pc:sldMk cId="3420722362" sldId="314"/>
            <ac:spMk id="145" creationId="{439FC92C-3219-5A79-9619-8ACDB0422EA8}"/>
          </ac:spMkLst>
        </pc:spChg>
        <pc:spChg chg="add mod">
          <ac:chgData name="신주용" userId="6564ea98-62ab-4aab-8b8b-1a037796269d" providerId="ADAL" clId="{C1A4E276-807E-4ED0-BAED-90BC56C3174A}" dt="2024-10-09T11:04:06.571" v="29039" actId="1076"/>
          <ac:spMkLst>
            <pc:docMk/>
            <pc:sldMk cId="3420722362" sldId="314"/>
            <ac:spMk id="146" creationId="{B8008DF1-C2D1-CD55-0EC1-FEA358DC87BC}"/>
          </ac:spMkLst>
        </pc:spChg>
        <pc:spChg chg="mod">
          <ac:chgData name="신주용" userId="6564ea98-62ab-4aab-8b8b-1a037796269d" providerId="ADAL" clId="{C1A4E276-807E-4ED0-BAED-90BC56C3174A}" dt="2024-10-09T11:04:07.416" v="29040"/>
          <ac:spMkLst>
            <pc:docMk/>
            <pc:sldMk cId="3420722362" sldId="314"/>
            <ac:spMk id="151" creationId="{EBA67CF0-3E94-2DA2-410F-9F2FCFDF2F8B}"/>
          </ac:spMkLst>
        </pc:spChg>
        <pc:spChg chg="mod">
          <ac:chgData name="신주용" userId="6564ea98-62ab-4aab-8b8b-1a037796269d" providerId="ADAL" clId="{C1A4E276-807E-4ED0-BAED-90BC56C3174A}" dt="2024-10-09T11:04:07.416" v="29040"/>
          <ac:spMkLst>
            <pc:docMk/>
            <pc:sldMk cId="3420722362" sldId="314"/>
            <ac:spMk id="153" creationId="{B2F4FD81-BFA2-1DCC-2EE9-ECE47EA2BEAE}"/>
          </ac:spMkLst>
        </pc:spChg>
        <pc:spChg chg="mod">
          <ac:chgData name="신주용" userId="6564ea98-62ab-4aab-8b8b-1a037796269d" providerId="ADAL" clId="{C1A4E276-807E-4ED0-BAED-90BC56C3174A}" dt="2024-10-09T11:04:07.416" v="29040"/>
          <ac:spMkLst>
            <pc:docMk/>
            <pc:sldMk cId="3420722362" sldId="314"/>
            <ac:spMk id="154" creationId="{9A9044D0-84B2-964F-4623-8A8DC1975323}"/>
          </ac:spMkLst>
        </pc:spChg>
        <pc:spChg chg="mod">
          <ac:chgData name="신주용" userId="6564ea98-62ab-4aab-8b8b-1a037796269d" providerId="ADAL" clId="{C1A4E276-807E-4ED0-BAED-90BC56C3174A}" dt="2024-10-09T11:04:43.255" v="29091" actId="207"/>
          <ac:spMkLst>
            <pc:docMk/>
            <pc:sldMk cId="3420722362" sldId="314"/>
            <ac:spMk id="155" creationId="{82965A54-B0C1-844E-9477-FA40A9D219D2}"/>
          </ac:spMkLst>
        </pc:spChg>
        <pc:spChg chg="mod">
          <ac:chgData name="신주용" userId="6564ea98-62ab-4aab-8b8b-1a037796269d" providerId="ADAL" clId="{C1A4E276-807E-4ED0-BAED-90BC56C3174A}" dt="2024-10-09T11:04:07.416" v="29040"/>
          <ac:spMkLst>
            <pc:docMk/>
            <pc:sldMk cId="3420722362" sldId="314"/>
            <ac:spMk id="156" creationId="{0DB07382-FCEF-3B5F-D292-F14CF8508CEC}"/>
          </ac:spMkLst>
        </pc:spChg>
        <pc:spChg chg="add mod">
          <ac:chgData name="신주용" userId="6564ea98-62ab-4aab-8b8b-1a037796269d" providerId="ADAL" clId="{C1A4E276-807E-4ED0-BAED-90BC56C3174A}" dt="2024-10-09T11:04:09.538" v="29041" actId="164"/>
          <ac:spMkLst>
            <pc:docMk/>
            <pc:sldMk cId="3420722362" sldId="314"/>
            <ac:spMk id="158" creationId="{92E1CD70-93FE-AE81-C9CC-A6AE7003A8CB}"/>
          </ac:spMkLst>
        </pc:spChg>
        <pc:spChg chg="mod">
          <ac:chgData name="신주용" userId="6564ea98-62ab-4aab-8b8b-1a037796269d" providerId="ADAL" clId="{C1A4E276-807E-4ED0-BAED-90BC56C3174A}" dt="2024-10-09T11:04:07.416" v="29040"/>
          <ac:spMkLst>
            <pc:docMk/>
            <pc:sldMk cId="3420722362" sldId="314"/>
            <ac:spMk id="161" creationId="{E5CCE037-CAF5-23CC-A3F3-917E7F86B661}"/>
          </ac:spMkLst>
        </pc:spChg>
        <pc:spChg chg="mod">
          <ac:chgData name="신주용" userId="6564ea98-62ab-4aab-8b8b-1a037796269d" providerId="ADAL" clId="{C1A4E276-807E-4ED0-BAED-90BC56C3174A}" dt="2024-10-09T11:04:07.416" v="29040"/>
          <ac:spMkLst>
            <pc:docMk/>
            <pc:sldMk cId="3420722362" sldId="314"/>
            <ac:spMk id="162" creationId="{F1310A3B-CB52-C92C-DE95-FF0020F51CEB}"/>
          </ac:spMkLst>
        </pc:spChg>
        <pc:spChg chg="mod">
          <ac:chgData name="신주용" userId="6564ea98-62ab-4aab-8b8b-1a037796269d" providerId="ADAL" clId="{C1A4E276-807E-4ED0-BAED-90BC56C3174A}" dt="2024-10-09T11:04:07.416" v="29040"/>
          <ac:spMkLst>
            <pc:docMk/>
            <pc:sldMk cId="3420722362" sldId="314"/>
            <ac:spMk id="163" creationId="{011EC722-BCD3-2ABB-5E1F-A4B09BD7C10B}"/>
          </ac:spMkLst>
        </pc:spChg>
        <pc:spChg chg="mod">
          <ac:chgData name="신주용" userId="6564ea98-62ab-4aab-8b8b-1a037796269d" providerId="ADAL" clId="{C1A4E276-807E-4ED0-BAED-90BC56C3174A}" dt="2024-10-09T11:04:07.416" v="29040"/>
          <ac:spMkLst>
            <pc:docMk/>
            <pc:sldMk cId="3420722362" sldId="314"/>
            <ac:spMk id="164" creationId="{C45ADECE-5EE2-0061-590E-59691E3206B4}"/>
          </ac:spMkLst>
        </pc:spChg>
        <pc:spChg chg="mod">
          <ac:chgData name="신주용" userId="6564ea98-62ab-4aab-8b8b-1a037796269d" providerId="ADAL" clId="{C1A4E276-807E-4ED0-BAED-90BC56C3174A}" dt="2024-10-09T11:04:07.416" v="29040"/>
          <ac:spMkLst>
            <pc:docMk/>
            <pc:sldMk cId="3420722362" sldId="314"/>
            <ac:spMk id="165" creationId="{67754D10-8863-B2B1-6ACF-21FC7100E890}"/>
          </ac:spMkLst>
        </pc:spChg>
        <pc:spChg chg="mod">
          <ac:chgData name="신주용" userId="6564ea98-62ab-4aab-8b8b-1a037796269d" providerId="ADAL" clId="{C1A4E276-807E-4ED0-BAED-90BC56C3174A}" dt="2024-10-09T11:04:07.416" v="29040"/>
          <ac:spMkLst>
            <pc:docMk/>
            <pc:sldMk cId="3420722362" sldId="314"/>
            <ac:spMk id="166" creationId="{15EF94CF-5D23-A274-D474-7EB99A27417C}"/>
          </ac:spMkLst>
        </pc:spChg>
        <pc:spChg chg="mod">
          <ac:chgData name="신주용" userId="6564ea98-62ab-4aab-8b8b-1a037796269d" providerId="ADAL" clId="{C1A4E276-807E-4ED0-BAED-90BC56C3174A}" dt="2024-10-09T11:04:07.416" v="29040"/>
          <ac:spMkLst>
            <pc:docMk/>
            <pc:sldMk cId="3420722362" sldId="314"/>
            <ac:spMk id="167" creationId="{24F3C75C-8885-EA83-5DCA-5335A9D77CF8}"/>
          </ac:spMkLst>
        </pc:spChg>
        <pc:spChg chg="mod">
          <ac:chgData name="신주용" userId="6564ea98-62ab-4aab-8b8b-1a037796269d" providerId="ADAL" clId="{C1A4E276-807E-4ED0-BAED-90BC56C3174A}" dt="2024-10-09T11:05:26.734" v="29096" actId="2085"/>
          <ac:spMkLst>
            <pc:docMk/>
            <pc:sldMk cId="3420722362" sldId="314"/>
            <ac:spMk id="170" creationId="{FE93148E-9F80-66A2-BEAC-B47DE742A7CA}"/>
          </ac:spMkLst>
        </pc:spChg>
        <pc:spChg chg="add mod">
          <ac:chgData name="신주용" userId="6564ea98-62ab-4aab-8b8b-1a037796269d" providerId="ADAL" clId="{C1A4E276-807E-4ED0-BAED-90BC56C3174A}" dt="2024-10-09T11:04:09.538" v="29041" actId="164"/>
          <ac:spMkLst>
            <pc:docMk/>
            <pc:sldMk cId="3420722362" sldId="314"/>
            <ac:spMk id="171" creationId="{EB5A1D81-3EB1-941F-7A2A-3FAA449F4763}"/>
          </ac:spMkLst>
        </pc:spChg>
        <pc:spChg chg="add mod">
          <ac:chgData name="신주용" userId="6564ea98-62ab-4aab-8b8b-1a037796269d" providerId="ADAL" clId="{C1A4E276-807E-4ED0-BAED-90BC56C3174A}" dt="2024-10-09T11:04:09.538" v="29041" actId="164"/>
          <ac:spMkLst>
            <pc:docMk/>
            <pc:sldMk cId="3420722362" sldId="314"/>
            <ac:spMk id="172" creationId="{A65C376D-E2AC-C9DD-53AC-BD15722E5E42}"/>
          </ac:spMkLst>
        </pc:spChg>
        <pc:spChg chg="add mod">
          <ac:chgData name="신주용" userId="6564ea98-62ab-4aab-8b8b-1a037796269d" providerId="ADAL" clId="{C1A4E276-807E-4ED0-BAED-90BC56C3174A}" dt="2024-10-09T11:04:09.538" v="29041" actId="164"/>
          <ac:spMkLst>
            <pc:docMk/>
            <pc:sldMk cId="3420722362" sldId="314"/>
            <ac:spMk id="173" creationId="{6C05E430-2B66-50F9-4EC7-07B8E4EA2CD8}"/>
          </ac:spMkLst>
        </pc:spChg>
        <pc:spChg chg="add mod">
          <ac:chgData name="신주용" userId="6564ea98-62ab-4aab-8b8b-1a037796269d" providerId="ADAL" clId="{C1A4E276-807E-4ED0-BAED-90BC56C3174A}" dt="2024-10-09T11:04:09.538" v="29041" actId="164"/>
          <ac:spMkLst>
            <pc:docMk/>
            <pc:sldMk cId="3420722362" sldId="314"/>
            <ac:spMk id="174" creationId="{0F8D54F5-ACAF-5127-5EA4-3BE1ADEE9BFA}"/>
          </ac:spMkLst>
        </pc:spChg>
        <pc:spChg chg="add mod">
          <ac:chgData name="신주용" userId="6564ea98-62ab-4aab-8b8b-1a037796269d" providerId="ADAL" clId="{C1A4E276-807E-4ED0-BAED-90BC56C3174A}" dt="2024-10-09T11:04:09.538" v="29041" actId="164"/>
          <ac:spMkLst>
            <pc:docMk/>
            <pc:sldMk cId="3420722362" sldId="314"/>
            <ac:spMk id="175" creationId="{CB0CD1BB-415E-4500-E121-AC88B4734126}"/>
          </ac:spMkLst>
        </pc:spChg>
        <pc:spChg chg="add mod">
          <ac:chgData name="신주용" userId="6564ea98-62ab-4aab-8b8b-1a037796269d" providerId="ADAL" clId="{C1A4E276-807E-4ED0-BAED-90BC56C3174A}" dt="2024-10-09T11:04:09.538" v="29041" actId="164"/>
          <ac:spMkLst>
            <pc:docMk/>
            <pc:sldMk cId="3420722362" sldId="314"/>
            <ac:spMk id="176" creationId="{3E4940C4-A03B-3513-6722-9A3C83D4E208}"/>
          </ac:spMkLst>
        </pc:spChg>
        <pc:spChg chg="add mod">
          <ac:chgData name="신주용" userId="6564ea98-62ab-4aab-8b8b-1a037796269d" providerId="ADAL" clId="{C1A4E276-807E-4ED0-BAED-90BC56C3174A}" dt="2024-10-09T11:05:26.734" v="29096" actId="2085"/>
          <ac:spMkLst>
            <pc:docMk/>
            <pc:sldMk cId="3420722362" sldId="314"/>
            <ac:spMk id="177" creationId="{A5C02F67-1216-8F70-23B3-CC4F18DAFE57}"/>
          </ac:spMkLst>
        </pc:spChg>
        <pc:spChg chg="add mod">
          <ac:chgData name="신주용" userId="6564ea98-62ab-4aab-8b8b-1a037796269d" providerId="ADAL" clId="{C1A4E276-807E-4ED0-BAED-90BC56C3174A}" dt="2024-10-09T11:04:09.538" v="29041" actId="164"/>
          <ac:spMkLst>
            <pc:docMk/>
            <pc:sldMk cId="3420722362" sldId="314"/>
            <ac:spMk id="178" creationId="{8479D447-846A-D122-11EF-34C6EFDE0119}"/>
          </ac:spMkLst>
        </pc:spChg>
        <pc:spChg chg="add mod">
          <ac:chgData name="신주용" userId="6564ea98-62ab-4aab-8b8b-1a037796269d" providerId="ADAL" clId="{C1A4E276-807E-4ED0-BAED-90BC56C3174A}" dt="2024-10-09T11:04:09.538" v="29041" actId="164"/>
          <ac:spMkLst>
            <pc:docMk/>
            <pc:sldMk cId="3420722362" sldId="314"/>
            <ac:spMk id="179" creationId="{9D99DF97-FA6D-4AD4-EA4F-6C303D2F2A63}"/>
          </ac:spMkLst>
        </pc:spChg>
        <pc:spChg chg="add mod">
          <ac:chgData name="신주용" userId="6564ea98-62ab-4aab-8b8b-1a037796269d" providerId="ADAL" clId="{C1A4E276-807E-4ED0-BAED-90BC56C3174A}" dt="2024-10-09T11:04:09.538" v="29041" actId="164"/>
          <ac:spMkLst>
            <pc:docMk/>
            <pc:sldMk cId="3420722362" sldId="314"/>
            <ac:spMk id="180" creationId="{63540ED4-518B-812D-D5BD-3645877CA1D6}"/>
          </ac:spMkLst>
        </pc:spChg>
        <pc:grpChg chg="add del mod">
          <ac:chgData name="신주용" userId="6564ea98-62ab-4aab-8b8b-1a037796269d" providerId="ADAL" clId="{C1A4E276-807E-4ED0-BAED-90BC56C3174A}" dt="2024-10-09T11:03:27.845" v="29016" actId="478"/>
          <ac:grpSpMkLst>
            <pc:docMk/>
            <pc:sldMk cId="3420722362" sldId="314"/>
            <ac:grpSpMk id="7" creationId="{F220D4BF-4E3A-9E1B-143D-938F9DE5922A}"/>
          </ac:grpSpMkLst>
        </pc:grpChg>
        <pc:grpChg chg="mod">
          <ac:chgData name="신주용" userId="6564ea98-62ab-4aab-8b8b-1a037796269d" providerId="ADAL" clId="{C1A4E276-807E-4ED0-BAED-90BC56C3174A}" dt="2024-10-09T11:03:21.676" v="29014"/>
          <ac:grpSpMkLst>
            <pc:docMk/>
            <pc:sldMk cId="3420722362" sldId="314"/>
            <ac:grpSpMk id="8" creationId="{F260FB92-82A3-F3A0-9432-41F627A1CAB7}"/>
          </ac:grpSpMkLst>
        </pc:grpChg>
        <pc:grpChg chg="mod">
          <ac:chgData name="신주용" userId="6564ea98-62ab-4aab-8b8b-1a037796269d" providerId="ADAL" clId="{C1A4E276-807E-4ED0-BAED-90BC56C3174A}" dt="2024-10-09T11:03:21.676" v="29014"/>
          <ac:grpSpMkLst>
            <pc:docMk/>
            <pc:sldMk cId="3420722362" sldId="314"/>
            <ac:grpSpMk id="11" creationId="{35A000D1-86FA-B0F5-7856-5EA1C1E12DA0}"/>
          </ac:grpSpMkLst>
        </pc:grpChg>
        <pc:grpChg chg="mod">
          <ac:chgData name="신주용" userId="6564ea98-62ab-4aab-8b8b-1a037796269d" providerId="ADAL" clId="{C1A4E276-807E-4ED0-BAED-90BC56C3174A}" dt="2024-10-09T11:03:21.676" v="29014"/>
          <ac:grpSpMkLst>
            <pc:docMk/>
            <pc:sldMk cId="3420722362" sldId="314"/>
            <ac:grpSpMk id="15" creationId="{1EAA6596-098D-16A1-3CEA-6CF5491D25D5}"/>
          </ac:grpSpMkLst>
        </pc:grpChg>
        <pc:grpChg chg="add del mod">
          <ac:chgData name="신주용" userId="6564ea98-62ab-4aab-8b8b-1a037796269d" providerId="ADAL" clId="{C1A4E276-807E-4ED0-BAED-90BC56C3174A}" dt="2024-10-09T11:03:27.845" v="29016" actId="478"/>
          <ac:grpSpMkLst>
            <pc:docMk/>
            <pc:sldMk cId="3420722362" sldId="314"/>
            <ac:grpSpMk id="23" creationId="{752F651D-6B66-5BEB-5D18-DEF9E020237D}"/>
          </ac:grpSpMkLst>
        </pc:grpChg>
        <pc:grpChg chg="add mod">
          <ac:chgData name="신주용" userId="6564ea98-62ab-4aab-8b8b-1a037796269d" providerId="ADAL" clId="{C1A4E276-807E-4ED0-BAED-90BC56C3174A}" dt="2024-10-09T11:03:32.649" v="29019" actId="1076"/>
          <ac:grpSpMkLst>
            <pc:docMk/>
            <pc:sldMk cId="3420722362" sldId="314"/>
            <ac:grpSpMk id="44" creationId="{F2A1282F-7169-2987-2A7B-EDDE53CF8C55}"/>
          </ac:grpSpMkLst>
        </pc:grpChg>
        <pc:grpChg chg="mod">
          <ac:chgData name="신주용" userId="6564ea98-62ab-4aab-8b8b-1a037796269d" providerId="ADAL" clId="{C1A4E276-807E-4ED0-BAED-90BC56C3174A}" dt="2024-10-09T11:03:28.399" v="29017"/>
          <ac:grpSpMkLst>
            <pc:docMk/>
            <pc:sldMk cId="3420722362" sldId="314"/>
            <ac:grpSpMk id="45" creationId="{9364BA7D-B922-5113-FE3F-604F9362D754}"/>
          </ac:grpSpMkLst>
        </pc:grpChg>
        <pc:grpChg chg="mod">
          <ac:chgData name="신주용" userId="6564ea98-62ab-4aab-8b8b-1a037796269d" providerId="ADAL" clId="{C1A4E276-807E-4ED0-BAED-90BC56C3174A}" dt="2024-10-09T11:03:28.399" v="29017"/>
          <ac:grpSpMkLst>
            <pc:docMk/>
            <pc:sldMk cId="3420722362" sldId="314"/>
            <ac:grpSpMk id="46" creationId="{FA5142D9-129B-A090-372E-856EC7F199C7}"/>
          </ac:grpSpMkLst>
        </pc:grpChg>
        <pc:grpChg chg="mod">
          <ac:chgData name="신주용" userId="6564ea98-62ab-4aab-8b8b-1a037796269d" providerId="ADAL" clId="{C1A4E276-807E-4ED0-BAED-90BC56C3174A}" dt="2024-10-09T11:03:28.399" v="29017"/>
          <ac:grpSpMkLst>
            <pc:docMk/>
            <pc:sldMk cId="3420722362" sldId="314"/>
            <ac:grpSpMk id="49" creationId="{D9A82641-99DF-55E1-DC22-F082FE5B03E9}"/>
          </ac:grpSpMkLst>
        </pc:grpChg>
        <pc:grpChg chg="add mod">
          <ac:chgData name="신주용" userId="6564ea98-62ab-4aab-8b8b-1a037796269d" providerId="ADAL" clId="{C1A4E276-807E-4ED0-BAED-90BC56C3174A}" dt="2024-10-09T11:03:32.649" v="29019" actId="1076"/>
          <ac:grpSpMkLst>
            <pc:docMk/>
            <pc:sldMk cId="3420722362" sldId="314"/>
            <ac:grpSpMk id="57" creationId="{BAC4DCF2-74DE-B424-8583-51AA4701974F}"/>
          </ac:grpSpMkLst>
        </pc:grpChg>
        <pc:grpChg chg="add mod">
          <ac:chgData name="신주용" userId="6564ea98-62ab-4aab-8b8b-1a037796269d" providerId="ADAL" clId="{C1A4E276-807E-4ED0-BAED-90BC56C3174A}" dt="2024-10-09T11:03:33.344" v="29020"/>
          <ac:grpSpMkLst>
            <pc:docMk/>
            <pc:sldMk cId="3420722362" sldId="314"/>
            <ac:grpSpMk id="78" creationId="{27D5AF4D-4E90-058A-B0CA-3BCA6ABA51FD}"/>
          </ac:grpSpMkLst>
        </pc:grpChg>
        <pc:grpChg chg="mod">
          <ac:chgData name="신주용" userId="6564ea98-62ab-4aab-8b8b-1a037796269d" providerId="ADAL" clId="{C1A4E276-807E-4ED0-BAED-90BC56C3174A}" dt="2024-10-09T11:03:33.344" v="29020"/>
          <ac:grpSpMkLst>
            <pc:docMk/>
            <pc:sldMk cId="3420722362" sldId="314"/>
            <ac:grpSpMk id="79" creationId="{42691533-01E9-5FD5-15FB-2D53CC858DA4}"/>
          </ac:grpSpMkLst>
        </pc:grpChg>
        <pc:grpChg chg="mod">
          <ac:chgData name="신주용" userId="6564ea98-62ab-4aab-8b8b-1a037796269d" providerId="ADAL" clId="{C1A4E276-807E-4ED0-BAED-90BC56C3174A}" dt="2024-10-09T11:03:33.344" v="29020"/>
          <ac:grpSpMkLst>
            <pc:docMk/>
            <pc:sldMk cId="3420722362" sldId="314"/>
            <ac:grpSpMk id="80" creationId="{9C517839-2CF5-879E-70CD-7622EADB45FD}"/>
          </ac:grpSpMkLst>
        </pc:grpChg>
        <pc:grpChg chg="mod">
          <ac:chgData name="신주용" userId="6564ea98-62ab-4aab-8b8b-1a037796269d" providerId="ADAL" clId="{C1A4E276-807E-4ED0-BAED-90BC56C3174A}" dt="2024-10-09T11:03:33.344" v="29020"/>
          <ac:grpSpMkLst>
            <pc:docMk/>
            <pc:sldMk cId="3420722362" sldId="314"/>
            <ac:grpSpMk id="83" creationId="{4551B4FE-E245-1EC9-9C86-0B9503CBD775}"/>
          </ac:grpSpMkLst>
        </pc:grpChg>
        <pc:grpChg chg="add mod">
          <ac:chgData name="신주용" userId="6564ea98-62ab-4aab-8b8b-1a037796269d" providerId="ADAL" clId="{C1A4E276-807E-4ED0-BAED-90BC56C3174A}" dt="2024-10-09T11:03:33.344" v="29020"/>
          <ac:grpSpMkLst>
            <pc:docMk/>
            <pc:sldMk cId="3420722362" sldId="314"/>
            <ac:grpSpMk id="91" creationId="{0E1C0F3B-1D75-CF34-68F5-E41138DF44D5}"/>
          </ac:grpSpMkLst>
        </pc:grpChg>
        <pc:grpChg chg="add mod">
          <ac:chgData name="신주용" userId="6564ea98-62ab-4aab-8b8b-1a037796269d" providerId="ADAL" clId="{C1A4E276-807E-4ED0-BAED-90BC56C3174A}" dt="2024-10-09T11:04:06.571" v="29039" actId="1076"/>
          <ac:grpSpMkLst>
            <pc:docMk/>
            <pc:sldMk cId="3420722362" sldId="314"/>
            <ac:grpSpMk id="113" creationId="{AE1F245F-FB30-9C20-B205-CC617B7C53CC}"/>
          </ac:grpSpMkLst>
        </pc:grpChg>
        <pc:grpChg chg="mod">
          <ac:chgData name="신주용" userId="6564ea98-62ab-4aab-8b8b-1a037796269d" providerId="ADAL" clId="{C1A4E276-807E-4ED0-BAED-90BC56C3174A}" dt="2024-10-09T11:04:01.765" v="29037"/>
          <ac:grpSpMkLst>
            <pc:docMk/>
            <pc:sldMk cId="3420722362" sldId="314"/>
            <ac:grpSpMk id="114" creationId="{9CFE0BD3-4B63-2454-BF58-03D21399ADAD}"/>
          </ac:grpSpMkLst>
        </pc:grpChg>
        <pc:grpChg chg="mod">
          <ac:chgData name="신주용" userId="6564ea98-62ab-4aab-8b8b-1a037796269d" providerId="ADAL" clId="{C1A4E276-807E-4ED0-BAED-90BC56C3174A}" dt="2024-10-09T11:04:01.765" v="29037"/>
          <ac:grpSpMkLst>
            <pc:docMk/>
            <pc:sldMk cId="3420722362" sldId="314"/>
            <ac:grpSpMk id="115" creationId="{C25B28EC-E42F-58A5-FE91-6DFF37C2B440}"/>
          </ac:grpSpMkLst>
        </pc:grpChg>
        <pc:grpChg chg="mod">
          <ac:chgData name="신주용" userId="6564ea98-62ab-4aab-8b8b-1a037796269d" providerId="ADAL" clId="{C1A4E276-807E-4ED0-BAED-90BC56C3174A}" dt="2024-10-09T11:04:01.765" v="29037"/>
          <ac:grpSpMkLst>
            <pc:docMk/>
            <pc:sldMk cId="3420722362" sldId="314"/>
            <ac:grpSpMk id="118" creationId="{11F04BD7-F32A-1D5B-AB91-21A5080BC971}"/>
          </ac:grpSpMkLst>
        </pc:grpChg>
        <pc:grpChg chg="add mod">
          <ac:chgData name="신주용" userId="6564ea98-62ab-4aab-8b8b-1a037796269d" providerId="ADAL" clId="{C1A4E276-807E-4ED0-BAED-90BC56C3174A}" dt="2024-10-09T11:04:06.571" v="29039" actId="1076"/>
          <ac:grpSpMkLst>
            <pc:docMk/>
            <pc:sldMk cId="3420722362" sldId="314"/>
            <ac:grpSpMk id="126" creationId="{9945B736-EA4A-86C0-541A-909AFC620AC0}"/>
          </ac:grpSpMkLst>
        </pc:grpChg>
        <pc:grpChg chg="add mod">
          <ac:chgData name="신주용" userId="6564ea98-62ab-4aab-8b8b-1a037796269d" providerId="ADAL" clId="{C1A4E276-807E-4ED0-BAED-90BC56C3174A}" dt="2024-10-09T11:04:09.538" v="29041" actId="164"/>
          <ac:grpSpMkLst>
            <pc:docMk/>
            <pc:sldMk cId="3420722362" sldId="314"/>
            <ac:grpSpMk id="147" creationId="{1B9D7EA0-6684-640A-CCE6-61E96F1749C9}"/>
          </ac:grpSpMkLst>
        </pc:grpChg>
        <pc:grpChg chg="mod">
          <ac:chgData name="신주용" userId="6564ea98-62ab-4aab-8b8b-1a037796269d" providerId="ADAL" clId="{C1A4E276-807E-4ED0-BAED-90BC56C3174A}" dt="2024-10-09T11:04:07.416" v="29040"/>
          <ac:grpSpMkLst>
            <pc:docMk/>
            <pc:sldMk cId="3420722362" sldId="314"/>
            <ac:grpSpMk id="148" creationId="{4D81ED61-59D7-D9C0-786D-A6630C4E676C}"/>
          </ac:grpSpMkLst>
        </pc:grpChg>
        <pc:grpChg chg="mod">
          <ac:chgData name="신주용" userId="6564ea98-62ab-4aab-8b8b-1a037796269d" providerId="ADAL" clId="{C1A4E276-807E-4ED0-BAED-90BC56C3174A}" dt="2024-10-09T11:04:07.416" v="29040"/>
          <ac:grpSpMkLst>
            <pc:docMk/>
            <pc:sldMk cId="3420722362" sldId="314"/>
            <ac:grpSpMk id="149" creationId="{7AF4C8EF-42DA-087E-F315-8586CAE3518F}"/>
          </ac:grpSpMkLst>
        </pc:grpChg>
        <pc:grpChg chg="mod">
          <ac:chgData name="신주용" userId="6564ea98-62ab-4aab-8b8b-1a037796269d" providerId="ADAL" clId="{C1A4E276-807E-4ED0-BAED-90BC56C3174A}" dt="2024-10-09T11:04:07.416" v="29040"/>
          <ac:grpSpMkLst>
            <pc:docMk/>
            <pc:sldMk cId="3420722362" sldId="314"/>
            <ac:grpSpMk id="152" creationId="{4361C48A-E1F9-75D0-991A-9FA133068C01}"/>
          </ac:grpSpMkLst>
        </pc:grpChg>
        <pc:grpChg chg="add mod">
          <ac:chgData name="신주용" userId="6564ea98-62ab-4aab-8b8b-1a037796269d" providerId="ADAL" clId="{C1A4E276-807E-4ED0-BAED-90BC56C3174A}" dt="2024-10-09T11:04:09.538" v="29041" actId="164"/>
          <ac:grpSpMkLst>
            <pc:docMk/>
            <pc:sldMk cId="3420722362" sldId="314"/>
            <ac:grpSpMk id="160" creationId="{5BFDD671-36E8-48B9-B0D1-81D6500BC842}"/>
          </ac:grpSpMkLst>
        </pc:grpChg>
        <pc:grpChg chg="add mod">
          <ac:chgData name="신주용" userId="6564ea98-62ab-4aab-8b8b-1a037796269d" providerId="ADAL" clId="{C1A4E276-807E-4ED0-BAED-90BC56C3174A}" dt="2024-10-09T11:04:14.858" v="29090" actId="1035"/>
          <ac:grpSpMkLst>
            <pc:docMk/>
            <pc:sldMk cId="3420722362" sldId="314"/>
            <ac:grpSpMk id="181" creationId="{1D1901E4-548B-B030-1767-A0B002FE1B42}"/>
          </ac:grpSpMkLst>
        </pc:grpChg>
        <pc:picChg chg="add del mod">
          <ac:chgData name="신주용" userId="6564ea98-62ab-4aab-8b8b-1a037796269d" providerId="ADAL" clId="{C1A4E276-807E-4ED0-BAED-90BC56C3174A}" dt="2024-10-09T11:04:01.482" v="29036" actId="478"/>
          <ac:picMkLst>
            <pc:docMk/>
            <pc:sldMk cId="3420722362" sldId="314"/>
            <ac:picMk id="112" creationId="{64E74A30-7C47-9A4D-3144-4EF6DB81E981}"/>
          </ac:picMkLst>
        </pc:picChg>
        <pc:cxnChg chg="mod">
          <ac:chgData name="신주용" userId="6564ea98-62ab-4aab-8b8b-1a037796269d" providerId="ADAL" clId="{C1A4E276-807E-4ED0-BAED-90BC56C3174A}" dt="2024-10-09T11:03:27.845" v="29016" actId="478"/>
          <ac:cxnSpMkLst>
            <pc:docMk/>
            <pc:sldMk cId="3420722362" sldId="314"/>
            <ac:cxnSpMk id="13" creationId="{ABF2FBBE-5E90-EF8C-43D9-082FB48EA90F}"/>
          </ac:cxnSpMkLst>
        </pc:cxnChg>
        <pc:cxnChg chg="add del mod">
          <ac:chgData name="신주용" userId="6564ea98-62ab-4aab-8b8b-1a037796269d" providerId="ADAL" clId="{C1A4E276-807E-4ED0-BAED-90BC56C3174A}" dt="2024-10-09T11:03:27.845" v="29016" actId="478"/>
          <ac:cxnSpMkLst>
            <pc:docMk/>
            <pc:sldMk cId="3420722362" sldId="314"/>
            <ac:cxnSpMk id="20" creationId="{413C20BC-4063-9558-9B68-2A6967E46277}"/>
          </ac:cxnSpMkLst>
        </pc:cxnChg>
        <pc:cxnChg chg="add del mod">
          <ac:chgData name="신주용" userId="6564ea98-62ab-4aab-8b8b-1a037796269d" providerId="ADAL" clId="{C1A4E276-807E-4ED0-BAED-90BC56C3174A}" dt="2024-10-09T11:03:27.845" v="29016" actId="478"/>
          <ac:cxnSpMkLst>
            <pc:docMk/>
            <pc:sldMk cId="3420722362" sldId="314"/>
            <ac:cxnSpMk id="22" creationId="{5066323E-708A-CC22-F582-8C42B94EF510}"/>
          </ac:cxnSpMkLst>
        </pc:cxnChg>
        <pc:cxnChg chg="mod">
          <ac:chgData name="신주용" userId="6564ea98-62ab-4aab-8b8b-1a037796269d" providerId="ADAL" clId="{C1A4E276-807E-4ED0-BAED-90BC56C3174A}" dt="2024-10-09T11:03:27.845" v="29016" actId="478"/>
          <ac:cxnSpMkLst>
            <pc:docMk/>
            <pc:sldMk cId="3420722362" sldId="314"/>
            <ac:cxnSpMk id="31" creationId="{8A2C7636-796F-7157-D05D-5C7FE053E2F2}"/>
          </ac:cxnSpMkLst>
        </pc:cxnChg>
        <pc:cxnChg chg="mod">
          <ac:chgData name="신주용" userId="6564ea98-62ab-4aab-8b8b-1a037796269d" providerId="ADAL" clId="{C1A4E276-807E-4ED0-BAED-90BC56C3174A}" dt="2024-10-09T11:03:27.845" v="29016" actId="478"/>
          <ac:cxnSpMkLst>
            <pc:docMk/>
            <pc:sldMk cId="3420722362" sldId="314"/>
            <ac:cxnSpMk id="32" creationId="{CD945FA2-FDB9-E96F-50C7-F14AE6E53E1E}"/>
          </ac:cxnSpMkLst>
        </pc:cxnChg>
        <pc:cxnChg chg="mod">
          <ac:chgData name="신주용" userId="6564ea98-62ab-4aab-8b8b-1a037796269d" providerId="ADAL" clId="{C1A4E276-807E-4ED0-BAED-90BC56C3174A}" dt="2024-10-09T11:03:28.399" v="29017"/>
          <ac:cxnSpMkLst>
            <pc:docMk/>
            <pc:sldMk cId="3420722362" sldId="314"/>
            <ac:cxnSpMk id="47" creationId="{F442F96D-44EC-BA3B-BE7B-8C90EDE9CF0C}"/>
          </ac:cxnSpMkLst>
        </pc:cxnChg>
        <pc:cxnChg chg="add mod">
          <ac:chgData name="신주용" userId="6564ea98-62ab-4aab-8b8b-1a037796269d" providerId="ADAL" clId="{C1A4E276-807E-4ED0-BAED-90BC56C3174A}" dt="2024-10-09T11:03:32.649" v="29019" actId="1076"/>
          <ac:cxnSpMkLst>
            <pc:docMk/>
            <pc:sldMk cId="3420722362" sldId="314"/>
            <ac:cxnSpMk id="54" creationId="{E4C26333-C003-37C3-DD61-460CA8194288}"/>
          </ac:cxnSpMkLst>
        </pc:cxnChg>
        <pc:cxnChg chg="add mod">
          <ac:chgData name="신주용" userId="6564ea98-62ab-4aab-8b8b-1a037796269d" providerId="ADAL" clId="{C1A4E276-807E-4ED0-BAED-90BC56C3174A}" dt="2024-10-09T11:03:32.649" v="29019" actId="1076"/>
          <ac:cxnSpMkLst>
            <pc:docMk/>
            <pc:sldMk cId="3420722362" sldId="314"/>
            <ac:cxnSpMk id="56" creationId="{F23AA66E-EBCB-AA7C-2A83-F41AF42017DA}"/>
          </ac:cxnSpMkLst>
        </pc:cxnChg>
        <pc:cxnChg chg="mod">
          <ac:chgData name="신주용" userId="6564ea98-62ab-4aab-8b8b-1a037796269d" providerId="ADAL" clId="{C1A4E276-807E-4ED0-BAED-90BC56C3174A}" dt="2024-10-09T11:03:28.399" v="29017"/>
          <ac:cxnSpMkLst>
            <pc:docMk/>
            <pc:sldMk cId="3420722362" sldId="314"/>
            <ac:cxnSpMk id="65" creationId="{1C919A81-9CBD-A8AE-F4F3-25B5CB9BBFB4}"/>
          </ac:cxnSpMkLst>
        </pc:cxnChg>
        <pc:cxnChg chg="mod">
          <ac:chgData name="신주용" userId="6564ea98-62ab-4aab-8b8b-1a037796269d" providerId="ADAL" clId="{C1A4E276-807E-4ED0-BAED-90BC56C3174A}" dt="2024-10-09T11:03:28.399" v="29017"/>
          <ac:cxnSpMkLst>
            <pc:docMk/>
            <pc:sldMk cId="3420722362" sldId="314"/>
            <ac:cxnSpMk id="66" creationId="{0CF76306-BC79-2362-F59F-88857F60CE58}"/>
          </ac:cxnSpMkLst>
        </pc:cxnChg>
        <pc:cxnChg chg="mod">
          <ac:chgData name="신주용" userId="6564ea98-62ab-4aab-8b8b-1a037796269d" providerId="ADAL" clId="{C1A4E276-807E-4ED0-BAED-90BC56C3174A}" dt="2024-10-09T11:03:33.344" v="29020"/>
          <ac:cxnSpMkLst>
            <pc:docMk/>
            <pc:sldMk cId="3420722362" sldId="314"/>
            <ac:cxnSpMk id="81" creationId="{E964B609-D8B0-9BC9-FCD3-04EF832BB32A}"/>
          </ac:cxnSpMkLst>
        </pc:cxnChg>
        <pc:cxnChg chg="add mod">
          <ac:chgData name="신주용" userId="6564ea98-62ab-4aab-8b8b-1a037796269d" providerId="ADAL" clId="{C1A4E276-807E-4ED0-BAED-90BC56C3174A}" dt="2024-10-09T11:03:33.344" v="29020"/>
          <ac:cxnSpMkLst>
            <pc:docMk/>
            <pc:sldMk cId="3420722362" sldId="314"/>
            <ac:cxnSpMk id="88" creationId="{20CDDE08-F07B-7402-B6CE-D5B2865F1F2D}"/>
          </ac:cxnSpMkLst>
        </pc:cxnChg>
        <pc:cxnChg chg="add mod">
          <ac:chgData name="신주용" userId="6564ea98-62ab-4aab-8b8b-1a037796269d" providerId="ADAL" clId="{C1A4E276-807E-4ED0-BAED-90BC56C3174A}" dt="2024-10-09T11:03:33.344" v="29020"/>
          <ac:cxnSpMkLst>
            <pc:docMk/>
            <pc:sldMk cId="3420722362" sldId="314"/>
            <ac:cxnSpMk id="90" creationId="{A9000028-E9A7-C16D-52C2-15EA2406A751}"/>
          </ac:cxnSpMkLst>
        </pc:cxnChg>
        <pc:cxnChg chg="mod">
          <ac:chgData name="신주용" userId="6564ea98-62ab-4aab-8b8b-1a037796269d" providerId="ADAL" clId="{C1A4E276-807E-4ED0-BAED-90BC56C3174A}" dt="2024-10-09T11:03:33.344" v="29020"/>
          <ac:cxnSpMkLst>
            <pc:docMk/>
            <pc:sldMk cId="3420722362" sldId="314"/>
            <ac:cxnSpMk id="99" creationId="{56D1C09D-5F57-C284-693B-1BAF8D1CD147}"/>
          </ac:cxnSpMkLst>
        </pc:cxnChg>
        <pc:cxnChg chg="mod">
          <ac:chgData name="신주용" userId="6564ea98-62ab-4aab-8b8b-1a037796269d" providerId="ADAL" clId="{C1A4E276-807E-4ED0-BAED-90BC56C3174A}" dt="2024-10-09T11:03:33.344" v="29020"/>
          <ac:cxnSpMkLst>
            <pc:docMk/>
            <pc:sldMk cId="3420722362" sldId="314"/>
            <ac:cxnSpMk id="100" creationId="{51ED6D51-B866-5944-BC08-CFA9251D8DF2}"/>
          </ac:cxnSpMkLst>
        </pc:cxnChg>
        <pc:cxnChg chg="mod">
          <ac:chgData name="신주용" userId="6564ea98-62ab-4aab-8b8b-1a037796269d" providerId="ADAL" clId="{C1A4E276-807E-4ED0-BAED-90BC56C3174A}" dt="2024-10-09T11:04:01.765" v="29037"/>
          <ac:cxnSpMkLst>
            <pc:docMk/>
            <pc:sldMk cId="3420722362" sldId="314"/>
            <ac:cxnSpMk id="116" creationId="{23052E60-C5FF-CE8D-D26F-75B7F6A92FCB}"/>
          </ac:cxnSpMkLst>
        </pc:cxnChg>
        <pc:cxnChg chg="add mod">
          <ac:chgData name="신주용" userId="6564ea98-62ab-4aab-8b8b-1a037796269d" providerId="ADAL" clId="{C1A4E276-807E-4ED0-BAED-90BC56C3174A}" dt="2024-10-09T11:04:06.571" v="29039" actId="1076"/>
          <ac:cxnSpMkLst>
            <pc:docMk/>
            <pc:sldMk cId="3420722362" sldId="314"/>
            <ac:cxnSpMk id="123" creationId="{C4382EEB-F8C1-A373-56B1-804B447A4292}"/>
          </ac:cxnSpMkLst>
        </pc:cxnChg>
        <pc:cxnChg chg="add mod">
          <ac:chgData name="신주용" userId="6564ea98-62ab-4aab-8b8b-1a037796269d" providerId="ADAL" clId="{C1A4E276-807E-4ED0-BAED-90BC56C3174A}" dt="2024-10-09T11:04:06.571" v="29039" actId="1076"/>
          <ac:cxnSpMkLst>
            <pc:docMk/>
            <pc:sldMk cId="3420722362" sldId="314"/>
            <ac:cxnSpMk id="125" creationId="{B5E9EAB8-63BF-2032-DEEE-C003D53C9319}"/>
          </ac:cxnSpMkLst>
        </pc:cxnChg>
        <pc:cxnChg chg="mod">
          <ac:chgData name="신주용" userId="6564ea98-62ab-4aab-8b8b-1a037796269d" providerId="ADAL" clId="{C1A4E276-807E-4ED0-BAED-90BC56C3174A}" dt="2024-10-09T11:04:01.765" v="29037"/>
          <ac:cxnSpMkLst>
            <pc:docMk/>
            <pc:sldMk cId="3420722362" sldId="314"/>
            <ac:cxnSpMk id="134" creationId="{978FB9DD-678E-D3CC-87CC-5DCECF0BB8BD}"/>
          </ac:cxnSpMkLst>
        </pc:cxnChg>
        <pc:cxnChg chg="mod">
          <ac:chgData name="신주용" userId="6564ea98-62ab-4aab-8b8b-1a037796269d" providerId="ADAL" clId="{C1A4E276-807E-4ED0-BAED-90BC56C3174A}" dt="2024-10-09T11:04:01.765" v="29037"/>
          <ac:cxnSpMkLst>
            <pc:docMk/>
            <pc:sldMk cId="3420722362" sldId="314"/>
            <ac:cxnSpMk id="135" creationId="{AE1B01F4-E2D7-AFF7-424D-CB4E6043E9E8}"/>
          </ac:cxnSpMkLst>
        </pc:cxnChg>
        <pc:cxnChg chg="mod">
          <ac:chgData name="신주용" userId="6564ea98-62ab-4aab-8b8b-1a037796269d" providerId="ADAL" clId="{C1A4E276-807E-4ED0-BAED-90BC56C3174A}" dt="2024-10-09T11:04:07.416" v="29040"/>
          <ac:cxnSpMkLst>
            <pc:docMk/>
            <pc:sldMk cId="3420722362" sldId="314"/>
            <ac:cxnSpMk id="150" creationId="{ED27878E-3122-D181-4A1C-05EB8ABBB481}"/>
          </ac:cxnSpMkLst>
        </pc:cxnChg>
        <pc:cxnChg chg="add mod">
          <ac:chgData name="신주용" userId="6564ea98-62ab-4aab-8b8b-1a037796269d" providerId="ADAL" clId="{C1A4E276-807E-4ED0-BAED-90BC56C3174A}" dt="2024-10-09T11:04:09.538" v="29041" actId="164"/>
          <ac:cxnSpMkLst>
            <pc:docMk/>
            <pc:sldMk cId="3420722362" sldId="314"/>
            <ac:cxnSpMk id="157" creationId="{3981FED1-0651-35FA-0A44-82B5B148908F}"/>
          </ac:cxnSpMkLst>
        </pc:cxnChg>
        <pc:cxnChg chg="add mod">
          <ac:chgData name="신주용" userId="6564ea98-62ab-4aab-8b8b-1a037796269d" providerId="ADAL" clId="{C1A4E276-807E-4ED0-BAED-90BC56C3174A}" dt="2024-10-09T11:04:09.538" v="29041" actId="164"/>
          <ac:cxnSpMkLst>
            <pc:docMk/>
            <pc:sldMk cId="3420722362" sldId="314"/>
            <ac:cxnSpMk id="159" creationId="{D08468C8-7484-4672-0852-501305B63473}"/>
          </ac:cxnSpMkLst>
        </pc:cxnChg>
        <pc:cxnChg chg="mod">
          <ac:chgData name="신주용" userId="6564ea98-62ab-4aab-8b8b-1a037796269d" providerId="ADAL" clId="{C1A4E276-807E-4ED0-BAED-90BC56C3174A}" dt="2024-10-09T11:04:07.416" v="29040"/>
          <ac:cxnSpMkLst>
            <pc:docMk/>
            <pc:sldMk cId="3420722362" sldId="314"/>
            <ac:cxnSpMk id="168" creationId="{1805EE15-A7E4-5743-99C5-A6FCF61168ED}"/>
          </ac:cxnSpMkLst>
        </pc:cxnChg>
        <pc:cxnChg chg="mod">
          <ac:chgData name="신주용" userId="6564ea98-62ab-4aab-8b8b-1a037796269d" providerId="ADAL" clId="{C1A4E276-807E-4ED0-BAED-90BC56C3174A}" dt="2024-10-09T11:04:07.416" v="29040"/>
          <ac:cxnSpMkLst>
            <pc:docMk/>
            <pc:sldMk cId="3420722362" sldId="314"/>
            <ac:cxnSpMk id="169" creationId="{9D8F122B-12B0-0835-5408-D2B4E055F2FF}"/>
          </ac:cxnSpMkLst>
        </pc:cxnChg>
      </pc:sldChg>
      <pc:sldChg chg="addSp delSp modSp add del mod ord">
        <pc:chgData name="신주용" userId="6564ea98-62ab-4aab-8b8b-1a037796269d" providerId="ADAL" clId="{C1A4E276-807E-4ED0-BAED-90BC56C3174A}" dt="2024-10-09T15:19:26.984" v="33776"/>
        <pc:sldMkLst>
          <pc:docMk/>
          <pc:sldMk cId="1261723881" sldId="315"/>
        </pc:sldMkLst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1261723881" sldId="315"/>
            <ac:spMk id="5" creationId="{F11E7B37-1D5A-D337-3FD5-AD576E865B34}"/>
          </ac:spMkLst>
        </pc:spChg>
        <pc:spChg chg="add">
          <ac:chgData name="신주용" userId="6564ea98-62ab-4aab-8b8b-1a037796269d" providerId="ADAL" clId="{C1A4E276-807E-4ED0-BAED-90BC56C3174A}" dt="2024-10-05T18:44:03.589" v="12808"/>
          <ac:spMkLst>
            <pc:docMk/>
            <pc:sldMk cId="1261723881" sldId="315"/>
            <ac:spMk id="7" creationId="{1BB6EAC0-F003-567E-5757-2D4EA7B9C8F9}"/>
          </ac:spMkLst>
        </pc:spChg>
        <pc:spChg chg="add">
          <ac:chgData name="신주용" userId="6564ea98-62ab-4aab-8b8b-1a037796269d" providerId="ADAL" clId="{C1A4E276-807E-4ED0-BAED-90BC56C3174A}" dt="2024-10-05T18:44:04.651" v="12809"/>
          <ac:spMkLst>
            <pc:docMk/>
            <pc:sldMk cId="1261723881" sldId="315"/>
            <ac:spMk id="8" creationId="{3ABD3BA9-AA61-405C-4A63-A20EE79EFDAF}"/>
          </ac:spMkLst>
        </pc:spChg>
        <pc:spChg chg="mod">
          <ac:chgData name="신주용" userId="6564ea98-62ab-4aab-8b8b-1a037796269d" providerId="ADAL" clId="{C1A4E276-807E-4ED0-BAED-90BC56C3174A}" dt="2024-10-05T18:59:10.561" v="13357" actId="20577"/>
          <ac:spMkLst>
            <pc:docMk/>
            <pc:sldMk cId="1261723881" sldId="315"/>
            <ac:spMk id="10" creationId="{3E559D0D-066C-2C10-53C0-8FC0AAB52DD9}"/>
          </ac:spMkLst>
        </pc:spChg>
        <pc:spChg chg="add del mod">
          <ac:chgData name="신주용" userId="6564ea98-62ab-4aab-8b8b-1a037796269d" providerId="ADAL" clId="{C1A4E276-807E-4ED0-BAED-90BC56C3174A}" dt="2024-10-05T18:44:12.868" v="12814" actId="478"/>
          <ac:spMkLst>
            <pc:docMk/>
            <pc:sldMk cId="1261723881" sldId="315"/>
            <ac:spMk id="11" creationId="{20A50DD8-471F-FCA4-F2C4-AAE1E77E5AB1}"/>
          </ac:spMkLst>
        </pc:spChg>
      </pc:sldChg>
      <pc:sldChg chg="addSp delSp modSp add del mod ord modNotesTx">
        <pc:chgData name="신주용" userId="6564ea98-62ab-4aab-8b8b-1a037796269d" providerId="ADAL" clId="{C1A4E276-807E-4ED0-BAED-90BC56C3174A}" dt="2024-10-09T15:43:01.352" v="35960" actId="47"/>
        <pc:sldMkLst>
          <pc:docMk/>
          <pc:sldMk cId="252907148" sldId="316"/>
        </pc:sldMkLst>
        <pc:spChg chg="mod">
          <ac:chgData name="신주용" userId="6564ea98-62ab-4aab-8b8b-1a037796269d" providerId="ADAL" clId="{C1A4E276-807E-4ED0-BAED-90BC56C3174A}" dt="2024-10-09T07:03:59.414" v="21376"/>
          <ac:spMkLst>
            <pc:docMk/>
            <pc:sldMk cId="252907148" sldId="316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4:26:51.101" v="31767" actId="14"/>
          <ac:spMkLst>
            <pc:docMk/>
            <pc:sldMk cId="252907148" sldId="316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252907148" sldId="316"/>
            <ac:spMk id="5" creationId="{F11E7B37-1D5A-D337-3FD5-AD576E865B34}"/>
          </ac:spMkLst>
        </pc:spChg>
        <pc:spChg chg="add mod">
          <ac:chgData name="신주용" userId="6564ea98-62ab-4aab-8b8b-1a037796269d" providerId="ADAL" clId="{C1A4E276-807E-4ED0-BAED-90BC56C3174A}" dt="2024-10-09T13:56:17.974" v="31319"/>
          <ac:spMkLst>
            <pc:docMk/>
            <pc:sldMk cId="252907148" sldId="316"/>
            <ac:spMk id="6" creationId="{B70B69BE-9E09-BC3F-2831-7EA38DB6855C}"/>
          </ac:spMkLst>
        </pc:spChg>
        <pc:spChg chg="add del mod">
          <ac:chgData name="신주용" userId="6564ea98-62ab-4aab-8b8b-1a037796269d" providerId="ADAL" clId="{C1A4E276-807E-4ED0-BAED-90BC56C3174A}" dt="2024-10-09T13:57:47.120" v="31345" actId="478"/>
          <ac:spMkLst>
            <pc:docMk/>
            <pc:sldMk cId="252907148" sldId="316"/>
            <ac:spMk id="7" creationId="{6087ABE4-21D9-2BA1-8810-D4615AB49BCE}"/>
          </ac:spMkLst>
        </pc:spChg>
        <pc:spChg chg="add del mod">
          <ac:chgData name="신주용" userId="6564ea98-62ab-4aab-8b8b-1a037796269d" providerId="ADAL" clId="{C1A4E276-807E-4ED0-BAED-90BC56C3174A}" dt="2024-10-09T07:54:30.216" v="23368" actId="21"/>
          <ac:spMkLst>
            <pc:docMk/>
            <pc:sldMk cId="252907148" sldId="316"/>
            <ac:spMk id="7" creationId="{7A7700EB-7A7B-7D3E-296C-7CC7FE8AC8BC}"/>
          </ac:spMkLst>
        </pc:spChg>
        <pc:spChg chg="del mod">
          <ac:chgData name="신주용" userId="6564ea98-62ab-4aab-8b8b-1a037796269d" providerId="ADAL" clId="{C1A4E276-807E-4ED0-BAED-90BC56C3174A}" dt="2024-10-09T07:09:52.428" v="21553" actId="478"/>
          <ac:spMkLst>
            <pc:docMk/>
            <pc:sldMk cId="252907148" sldId="316"/>
            <ac:spMk id="8" creationId="{F34C2417-E9CC-56F1-6F00-7694A5087259}"/>
          </ac:spMkLst>
        </pc:spChg>
        <pc:picChg chg="del">
          <ac:chgData name="신주용" userId="6564ea98-62ab-4aab-8b8b-1a037796269d" providerId="ADAL" clId="{C1A4E276-807E-4ED0-BAED-90BC56C3174A}" dt="2024-10-06T19:10:41.704" v="17234" actId="478"/>
          <ac:picMkLst>
            <pc:docMk/>
            <pc:sldMk cId="252907148" sldId="316"/>
            <ac:picMk id="2050" creationId="{493E5C31-87D9-9843-1CBB-A6B341E0C3AD}"/>
          </ac:picMkLst>
        </pc:picChg>
      </pc:sldChg>
      <pc:sldChg chg="modSp add del mod">
        <pc:chgData name="신주용" userId="6564ea98-62ab-4aab-8b8b-1a037796269d" providerId="ADAL" clId="{C1A4E276-807E-4ED0-BAED-90BC56C3174A}" dt="2024-10-06T19:10:20.909" v="17192" actId="47"/>
        <pc:sldMkLst>
          <pc:docMk/>
          <pc:sldMk cId="3275653924" sldId="316"/>
        </pc:sldMkLst>
        <pc:spChg chg="mod">
          <ac:chgData name="신주용" userId="6564ea98-62ab-4aab-8b8b-1a037796269d" providerId="ADAL" clId="{C1A4E276-807E-4ED0-BAED-90BC56C3174A}" dt="2024-10-06T19:03:50.967" v="16260"/>
          <ac:spMkLst>
            <pc:docMk/>
            <pc:sldMk cId="3275653924" sldId="316"/>
            <ac:spMk id="3" creationId="{CD769DB6-D9A1-D0FC-16FC-44D9A4F15805}"/>
          </ac:spMkLst>
        </pc:spChg>
      </pc:sldChg>
      <pc:sldChg chg="modSp add del mod">
        <pc:chgData name="신주용" userId="6564ea98-62ab-4aab-8b8b-1a037796269d" providerId="ADAL" clId="{C1A4E276-807E-4ED0-BAED-90BC56C3174A}" dt="2024-10-06T19:29:50.212" v="17921" actId="47"/>
        <pc:sldMkLst>
          <pc:docMk/>
          <pc:sldMk cId="1258904161" sldId="317"/>
        </pc:sldMkLst>
        <pc:spChg chg="mod">
          <ac:chgData name="신주용" userId="6564ea98-62ab-4aab-8b8b-1a037796269d" providerId="ADAL" clId="{C1A4E276-807E-4ED0-BAED-90BC56C3174A}" dt="2024-10-06T19:27:19.211" v="17868"/>
          <ac:spMkLst>
            <pc:docMk/>
            <pc:sldMk cId="1258904161" sldId="317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6T19:24:56.018" v="17837" actId="20577"/>
          <ac:spMkLst>
            <pc:docMk/>
            <pc:sldMk cId="1258904161" sldId="317"/>
            <ac:spMk id="3" creationId="{CD769DB6-D9A1-D0FC-16FC-44D9A4F15805}"/>
          </ac:spMkLst>
        </pc:spChg>
      </pc:sldChg>
      <pc:sldChg chg="new del">
        <pc:chgData name="신주용" userId="6564ea98-62ab-4aab-8b8b-1a037796269d" providerId="ADAL" clId="{C1A4E276-807E-4ED0-BAED-90BC56C3174A}" dt="2024-10-06T19:09:42.453" v="17183" actId="680"/>
        <pc:sldMkLst>
          <pc:docMk/>
          <pc:sldMk cId="2150665150" sldId="317"/>
        </pc:sldMkLst>
      </pc:sldChg>
      <pc:sldChg chg="addSp modSp add mod ord">
        <pc:chgData name="신주용" userId="6564ea98-62ab-4aab-8b8b-1a037796269d" providerId="ADAL" clId="{C1A4E276-807E-4ED0-BAED-90BC56C3174A}" dt="2024-10-09T15:19:26.984" v="33776"/>
        <pc:sldMkLst>
          <pc:docMk/>
          <pc:sldMk cId="1184367221" sldId="318"/>
        </pc:sldMkLst>
        <pc:spChg chg="mod">
          <ac:chgData name="신주용" userId="6564ea98-62ab-4aab-8b8b-1a037796269d" providerId="ADAL" clId="{C1A4E276-807E-4ED0-BAED-90BC56C3174A}" dt="2024-10-09T08:07:05.415" v="24727" actId="20577"/>
          <ac:spMkLst>
            <pc:docMk/>
            <pc:sldMk cId="1184367221" sldId="318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4:46:53.839" v="33395" actId="20577"/>
          <ac:spMkLst>
            <pc:docMk/>
            <pc:sldMk cId="1184367221" sldId="318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1184367221" sldId="318"/>
            <ac:spMk id="5" creationId="{F11E7B37-1D5A-D337-3FD5-AD576E865B34}"/>
          </ac:spMkLst>
        </pc:spChg>
        <pc:spChg chg="add">
          <ac:chgData name="신주용" userId="6564ea98-62ab-4aab-8b8b-1a037796269d" providerId="ADAL" clId="{C1A4E276-807E-4ED0-BAED-90BC56C3174A}" dt="2024-10-09T08:25:45.648" v="26164"/>
          <ac:spMkLst>
            <pc:docMk/>
            <pc:sldMk cId="1184367221" sldId="318"/>
            <ac:spMk id="6" creationId="{FF186B05-AF99-00C8-CE71-2C387722F1EF}"/>
          </ac:spMkLst>
        </pc:spChg>
      </pc:sldChg>
      <pc:sldChg chg="addSp delSp modSp add del mod">
        <pc:chgData name="신주용" userId="6564ea98-62ab-4aab-8b8b-1a037796269d" providerId="ADAL" clId="{C1A4E276-807E-4ED0-BAED-90BC56C3174A}" dt="2024-10-09T08:02:31.847" v="24154" actId="47"/>
        <pc:sldMkLst>
          <pc:docMk/>
          <pc:sldMk cId="3240916332" sldId="319"/>
        </pc:sldMkLst>
        <pc:spChg chg="mod">
          <ac:chgData name="신주용" userId="6564ea98-62ab-4aab-8b8b-1a037796269d" providerId="ADAL" clId="{C1A4E276-807E-4ED0-BAED-90BC56C3174A}" dt="2024-10-09T08:02:25.618" v="24151" actId="21"/>
          <ac:spMkLst>
            <pc:docMk/>
            <pc:sldMk cId="3240916332" sldId="319"/>
            <ac:spMk id="2" creationId="{67763F15-B555-CF35-BAF9-6909B3BD5792}"/>
          </ac:spMkLst>
        </pc:spChg>
        <pc:spChg chg="add del mod">
          <ac:chgData name="신주용" userId="6564ea98-62ab-4aab-8b8b-1a037796269d" providerId="ADAL" clId="{C1A4E276-807E-4ED0-BAED-90BC56C3174A}" dt="2024-10-09T08:02:17.518" v="24146" actId="478"/>
          <ac:spMkLst>
            <pc:docMk/>
            <pc:sldMk cId="3240916332" sldId="319"/>
            <ac:spMk id="3" creationId="{CD769DB6-D9A1-D0FC-16FC-44D9A4F15805}"/>
          </ac:spMkLst>
        </pc:spChg>
        <pc:spChg chg="add">
          <ac:chgData name="신주용" userId="6564ea98-62ab-4aab-8b8b-1a037796269d" providerId="ADAL" clId="{C1A4E276-807E-4ED0-BAED-90BC56C3174A}" dt="2024-10-06T19:39:54.024" v="18341"/>
          <ac:spMkLst>
            <pc:docMk/>
            <pc:sldMk cId="3240916332" sldId="319"/>
            <ac:spMk id="6" creationId="{9C7DE0BC-7F02-573A-415A-FEEC697DAE46}"/>
          </ac:spMkLst>
        </pc:spChg>
        <pc:spChg chg="del mod">
          <ac:chgData name="신주용" userId="6564ea98-62ab-4aab-8b8b-1a037796269d" providerId="ADAL" clId="{C1A4E276-807E-4ED0-BAED-90BC56C3174A}" dt="2024-10-09T08:02:29.888" v="24153" actId="21"/>
          <ac:spMkLst>
            <pc:docMk/>
            <pc:sldMk cId="3240916332" sldId="319"/>
            <ac:spMk id="6" creationId="{DEBBD02A-31AD-87B2-2636-64C3103C4C1E}"/>
          </ac:spMkLst>
        </pc:spChg>
        <pc:spChg chg="del">
          <ac:chgData name="신주용" userId="6564ea98-62ab-4aab-8b8b-1a037796269d" providerId="ADAL" clId="{C1A4E276-807E-4ED0-BAED-90BC56C3174A}" dt="2024-10-06T19:44:58.831" v="18836" actId="478"/>
          <ac:spMkLst>
            <pc:docMk/>
            <pc:sldMk cId="3240916332" sldId="319"/>
            <ac:spMk id="7" creationId="{7A7700EB-7A7B-7D3E-296C-7CC7FE8AC8BC}"/>
          </ac:spMkLst>
        </pc:spChg>
        <pc:spChg chg="add del">
          <ac:chgData name="신주용" userId="6564ea98-62ab-4aab-8b8b-1a037796269d" providerId="ADAL" clId="{C1A4E276-807E-4ED0-BAED-90BC56C3174A}" dt="2024-10-09T07:58:05.007" v="23868" actId="22"/>
          <ac:spMkLst>
            <pc:docMk/>
            <pc:sldMk cId="3240916332" sldId="319"/>
            <ac:spMk id="8" creationId="{7147B97F-7664-2F6C-120C-E3E92CD60310}"/>
          </ac:spMkLst>
        </pc:spChg>
      </pc:sldChg>
      <pc:sldChg chg="addSp delSp modSp add mod">
        <pc:chgData name="신주용" userId="6564ea98-62ab-4aab-8b8b-1a037796269d" providerId="ADAL" clId="{C1A4E276-807E-4ED0-BAED-90BC56C3174A}" dt="2024-10-09T16:38:05.662" v="38253" actId="20577"/>
        <pc:sldMkLst>
          <pc:docMk/>
          <pc:sldMk cId="8905920" sldId="320"/>
        </pc:sldMkLst>
        <pc:spChg chg="mod">
          <ac:chgData name="신주용" userId="6564ea98-62ab-4aab-8b8b-1a037796269d" providerId="ADAL" clId="{C1A4E276-807E-4ED0-BAED-90BC56C3174A}" dt="2024-10-09T14:33:15.572" v="32107"/>
          <ac:spMkLst>
            <pc:docMk/>
            <pc:sldMk cId="8905920" sldId="320"/>
            <ac:spMk id="2" creationId="{67763F15-B555-CF35-BAF9-6909B3BD5792}"/>
          </ac:spMkLst>
        </pc:spChg>
        <pc:spChg chg="add">
          <ac:chgData name="신주용" userId="6564ea98-62ab-4aab-8b8b-1a037796269d" providerId="ADAL" clId="{C1A4E276-807E-4ED0-BAED-90BC56C3174A}" dt="2024-10-09T16:37:06.326" v="38224"/>
          <ac:spMkLst>
            <pc:docMk/>
            <pc:sldMk cId="8905920" sldId="320"/>
            <ac:spMk id="3" creationId="{A1DDDB52-D978-61A5-6CF4-CFEAB32C8A0B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8905920" sldId="320"/>
            <ac:spMk id="5" creationId="{F11E7B37-1D5A-D337-3FD5-AD576E865B34}"/>
          </ac:spMkLst>
        </pc:spChg>
        <pc:spChg chg="add del mod">
          <ac:chgData name="신주용" userId="6564ea98-62ab-4aab-8b8b-1a037796269d" providerId="ADAL" clId="{C1A4E276-807E-4ED0-BAED-90BC56C3174A}" dt="2024-10-09T16:37:10.816" v="38227" actId="478"/>
          <ac:spMkLst>
            <pc:docMk/>
            <pc:sldMk cId="8905920" sldId="320"/>
            <ac:spMk id="6" creationId="{81E013D2-FA75-36A4-6522-4B4E52E9CF9C}"/>
          </ac:spMkLst>
        </pc:spChg>
        <pc:spChg chg="mod">
          <ac:chgData name="신주용" userId="6564ea98-62ab-4aab-8b8b-1a037796269d" providerId="ADAL" clId="{C1A4E276-807E-4ED0-BAED-90BC56C3174A}" dt="2024-10-09T16:38:05.662" v="38253" actId="20577"/>
          <ac:spMkLst>
            <pc:docMk/>
            <pc:sldMk cId="8905920" sldId="320"/>
            <ac:spMk id="7" creationId="{CE82517A-FD2C-45E9-2DD2-287C42EC790D}"/>
          </ac:spMkLst>
        </pc:spChg>
        <pc:spChg chg="add">
          <ac:chgData name="신주용" userId="6564ea98-62ab-4aab-8b8b-1a037796269d" providerId="ADAL" clId="{C1A4E276-807E-4ED0-BAED-90BC56C3174A}" dt="2024-10-09T16:37:31.639" v="38237"/>
          <ac:spMkLst>
            <pc:docMk/>
            <pc:sldMk cId="8905920" sldId="320"/>
            <ac:spMk id="8" creationId="{6C7673B3-BE05-747D-2F4A-C3DD874C0C41}"/>
          </ac:spMkLst>
        </pc:spChg>
        <pc:spChg chg="add del mod">
          <ac:chgData name="신주용" userId="6564ea98-62ab-4aab-8b8b-1a037796269d" providerId="ADAL" clId="{C1A4E276-807E-4ED0-BAED-90BC56C3174A}" dt="2024-10-09T16:37:38.340" v="38240" actId="478"/>
          <ac:spMkLst>
            <pc:docMk/>
            <pc:sldMk cId="8905920" sldId="320"/>
            <ac:spMk id="9" creationId="{305E5034-01DC-1D80-14D3-DBD641000EE2}"/>
          </ac:spMkLst>
        </pc:spChg>
        <pc:grpChg chg="del mod">
          <ac:chgData name="신주용" userId="6564ea98-62ab-4aab-8b8b-1a037796269d" providerId="ADAL" clId="{C1A4E276-807E-4ED0-BAED-90BC56C3174A}" dt="2024-10-09T13:32:00.113" v="30732" actId="21"/>
          <ac:grpSpMkLst>
            <pc:docMk/>
            <pc:sldMk cId="8905920" sldId="320"/>
            <ac:grpSpMk id="100" creationId="{AF10C172-6840-A9C9-6BEB-E4C21DC440FD}"/>
          </ac:grpSpMkLst>
        </pc:grpChg>
        <pc:cxnChg chg="mod">
          <ac:chgData name="신주용" userId="6564ea98-62ab-4aab-8b8b-1a037796269d" providerId="ADAL" clId="{C1A4E276-807E-4ED0-BAED-90BC56C3174A}" dt="2024-10-09T13:32:00.113" v="30732" actId="21"/>
          <ac:cxnSpMkLst>
            <pc:docMk/>
            <pc:sldMk cId="8905920" sldId="320"/>
            <ac:cxnSpMk id="67" creationId="{BF5CC691-F5F7-C837-3675-42A9A1E17BF9}"/>
          </ac:cxnSpMkLst>
        </pc:cxnChg>
        <pc:cxnChg chg="mod">
          <ac:chgData name="신주용" userId="6564ea98-62ab-4aab-8b8b-1a037796269d" providerId="ADAL" clId="{C1A4E276-807E-4ED0-BAED-90BC56C3174A}" dt="2024-10-09T13:32:00.113" v="30732" actId="21"/>
          <ac:cxnSpMkLst>
            <pc:docMk/>
            <pc:sldMk cId="8905920" sldId="320"/>
            <ac:cxnSpMk id="73" creationId="{A2CCA8A0-AB94-DEB3-069A-6A01EEF872AB}"/>
          </ac:cxnSpMkLst>
        </pc:cxnChg>
        <pc:cxnChg chg="mod">
          <ac:chgData name="신주용" userId="6564ea98-62ab-4aab-8b8b-1a037796269d" providerId="ADAL" clId="{C1A4E276-807E-4ED0-BAED-90BC56C3174A}" dt="2024-10-09T13:32:00.113" v="30732" actId="21"/>
          <ac:cxnSpMkLst>
            <pc:docMk/>
            <pc:sldMk cId="8905920" sldId="320"/>
            <ac:cxnSpMk id="77" creationId="{2A1EA3DE-7C6A-287B-985E-E6A816E12F0C}"/>
          </ac:cxnSpMkLst>
        </pc:cxnChg>
      </pc:sldChg>
      <pc:sldChg chg="addSp delSp modSp add del mod ord">
        <pc:chgData name="신주용" userId="6564ea98-62ab-4aab-8b8b-1a037796269d" providerId="ADAL" clId="{C1A4E276-807E-4ED0-BAED-90BC56C3174A}" dt="2024-10-09T11:08:51.217" v="29288" actId="2696"/>
        <pc:sldMkLst>
          <pc:docMk/>
          <pc:sldMk cId="713259171" sldId="320"/>
        </pc:sldMkLst>
        <pc:spChg chg="mod">
          <ac:chgData name="신주용" userId="6564ea98-62ab-4aab-8b8b-1a037796269d" providerId="ADAL" clId="{C1A4E276-807E-4ED0-BAED-90BC56C3174A}" dt="2024-10-06T20:40:06.781" v="20117" actId="20577"/>
          <ac:spMkLst>
            <pc:docMk/>
            <pc:sldMk cId="713259171" sldId="320"/>
            <ac:spMk id="2" creationId="{67763F15-B555-CF35-BAF9-6909B3BD5792}"/>
          </ac:spMkLst>
        </pc:spChg>
        <pc:spChg chg="add mod">
          <ac:chgData name="신주용" userId="6564ea98-62ab-4aab-8b8b-1a037796269d" providerId="ADAL" clId="{C1A4E276-807E-4ED0-BAED-90BC56C3174A}" dt="2024-10-06T20:05:52.862" v="19919"/>
          <ac:spMkLst>
            <pc:docMk/>
            <pc:sldMk cId="713259171" sldId="320"/>
            <ac:spMk id="3" creationId="{C133192B-8A01-F35E-29C9-AEA4E258769E}"/>
          </ac:spMkLst>
        </pc:spChg>
        <pc:spChg chg="mod">
          <ac:chgData name="신주용" userId="6564ea98-62ab-4aab-8b8b-1a037796269d" providerId="ADAL" clId="{C1A4E276-807E-4ED0-BAED-90BC56C3174A}" dt="2024-10-06T20:40:12.058" v="20129"/>
          <ac:spMkLst>
            <pc:docMk/>
            <pc:sldMk cId="713259171" sldId="320"/>
            <ac:spMk id="7" creationId="{CE82517A-FD2C-45E9-2DD2-287C42EC790D}"/>
          </ac:spMkLst>
        </pc:spChg>
        <pc:spChg chg="add mod">
          <ac:chgData name="신주용" userId="6564ea98-62ab-4aab-8b8b-1a037796269d" providerId="ADAL" clId="{C1A4E276-807E-4ED0-BAED-90BC56C3174A}" dt="2024-10-06T20:05:52.862" v="19919"/>
          <ac:spMkLst>
            <pc:docMk/>
            <pc:sldMk cId="713259171" sldId="320"/>
            <ac:spMk id="8" creationId="{78B0F0C5-CA31-0634-4980-7626BA47BB2F}"/>
          </ac:spMkLst>
        </pc:spChg>
        <pc:spChg chg="add mod">
          <ac:chgData name="신주용" userId="6564ea98-62ab-4aab-8b8b-1a037796269d" providerId="ADAL" clId="{C1A4E276-807E-4ED0-BAED-90BC56C3174A}" dt="2024-10-06T20:05:52.862" v="19919"/>
          <ac:spMkLst>
            <pc:docMk/>
            <pc:sldMk cId="713259171" sldId="320"/>
            <ac:spMk id="9" creationId="{553F614B-D7B9-95F3-C95A-80B8BC33589A}"/>
          </ac:spMkLst>
        </pc:spChg>
        <pc:spChg chg="add mod">
          <ac:chgData name="신주용" userId="6564ea98-62ab-4aab-8b8b-1a037796269d" providerId="ADAL" clId="{C1A4E276-807E-4ED0-BAED-90BC56C3174A}" dt="2024-10-06T20:05:52.862" v="19919"/>
          <ac:spMkLst>
            <pc:docMk/>
            <pc:sldMk cId="713259171" sldId="320"/>
            <ac:spMk id="10" creationId="{59A17946-9337-F221-9D68-A25739415B52}"/>
          </ac:spMkLst>
        </pc:spChg>
        <pc:spChg chg="add mod">
          <ac:chgData name="신주용" userId="6564ea98-62ab-4aab-8b8b-1a037796269d" providerId="ADAL" clId="{C1A4E276-807E-4ED0-BAED-90BC56C3174A}" dt="2024-10-06T20:05:52.862" v="19919"/>
          <ac:spMkLst>
            <pc:docMk/>
            <pc:sldMk cId="713259171" sldId="320"/>
            <ac:spMk id="13" creationId="{85D531FC-2F23-234D-1A17-98EFA7C05D60}"/>
          </ac:spMkLst>
        </pc:spChg>
        <pc:spChg chg="add mod">
          <ac:chgData name="신주용" userId="6564ea98-62ab-4aab-8b8b-1a037796269d" providerId="ADAL" clId="{C1A4E276-807E-4ED0-BAED-90BC56C3174A}" dt="2024-10-06T20:05:52.862" v="19919"/>
          <ac:spMkLst>
            <pc:docMk/>
            <pc:sldMk cId="713259171" sldId="320"/>
            <ac:spMk id="14" creationId="{C14347A7-220D-B8D9-B32A-B268CD4BFD6E}"/>
          </ac:spMkLst>
        </pc:spChg>
        <pc:spChg chg="add mod">
          <ac:chgData name="신주용" userId="6564ea98-62ab-4aab-8b8b-1a037796269d" providerId="ADAL" clId="{C1A4E276-807E-4ED0-BAED-90BC56C3174A}" dt="2024-10-06T20:05:52.862" v="19919"/>
          <ac:spMkLst>
            <pc:docMk/>
            <pc:sldMk cId="713259171" sldId="320"/>
            <ac:spMk id="15" creationId="{94BFFEF8-5D20-0CB0-7F74-773A14B87799}"/>
          </ac:spMkLst>
        </pc:spChg>
        <pc:spChg chg="add mod">
          <ac:chgData name="신주용" userId="6564ea98-62ab-4aab-8b8b-1a037796269d" providerId="ADAL" clId="{C1A4E276-807E-4ED0-BAED-90BC56C3174A}" dt="2024-10-06T20:05:52.862" v="19919"/>
          <ac:spMkLst>
            <pc:docMk/>
            <pc:sldMk cId="713259171" sldId="320"/>
            <ac:spMk id="18" creationId="{4448DCAF-D912-706D-2321-806461554FBF}"/>
          </ac:spMkLst>
        </pc:spChg>
        <pc:spChg chg="add mod">
          <ac:chgData name="신주용" userId="6564ea98-62ab-4aab-8b8b-1a037796269d" providerId="ADAL" clId="{C1A4E276-807E-4ED0-BAED-90BC56C3174A}" dt="2024-10-06T20:05:57.013" v="19922" actId="1076"/>
          <ac:spMkLst>
            <pc:docMk/>
            <pc:sldMk cId="713259171" sldId="320"/>
            <ac:spMk id="19" creationId="{7772D7E9-1045-7C4B-CEA5-3F6293A16646}"/>
          </ac:spMkLst>
        </pc:spChg>
        <pc:spChg chg="add mod">
          <ac:chgData name="신주용" userId="6564ea98-62ab-4aab-8b8b-1a037796269d" providerId="ADAL" clId="{C1A4E276-807E-4ED0-BAED-90BC56C3174A}" dt="2024-10-06T20:05:57.013" v="19922" actId="1076"/>
          <ac:spMkLst>
            <pc:docMk/>
            <pc:sldMk cId="713259171" sldId="320"/>
            <ac:spMk id="20" creationId="{D1153C33-368B-55E6-8227-7963A9F61A0E}"/>
          </ac:spMkLst>
        </pc:spChg>
        <pc:spChg chg="add mod">
          <ac:chgData name="신주용" userId="6564ea98-62ab-4aab-8b8b-1a037796269d" providerId="ADAL" clId="{C1A4E276-807E-4ED0-BAED-90BC56C3174A}" dt="2024-10-06T20:05:57.013" v="19922" actId="1076"/>
          <ac:spMkLst>
            <pc:docMk/>
            <pc:sldMk cId="713259171" sldId="320"/>
            <ac:spMk id="21" creationId="{ACB7A5E3-BA53-D758-592C-364668B789E6}"/>
          </ac:spMkLst>
        </pc:spChg>
        <pc:spChg chg="add mod">
          <ac:chgData name="신주용" userId="6564ea98-62ab-4aab-8b8b-1a037796269d" providerId="ADAL" clId="{C1A4E276-807E-4ED0-BAED-90BC56C3174A}" dt="2024-10-06T20:05:57.013" v="19922" actId="1076"/>
          <ac:spMkLst>
            <pc:docMk/>
            <pc:sldMk cId="713259171" sldId="320"/>
            <ac:spMk id="22" creationId="{DE203C26-E6E0-345F-813A-84ED132638BD}"/>
          </ac:spMkLst>
        </pc:spChg>
        <pc:spChg chg="add mod">
          <ac:chgData name="신주용" userId="6564ea98-62ab-4aab-8b8b-1a037796269d" providerId="ADAL" clId="{C1A4E276-807E-4ED0-BAED-90BC56C3174A}" dt="2024-10-06T20:05:57.013" v="19922" actId="1076"/>
          <ac:spMkLst>
            <pc:docMk/>
            <pc:sldMk cId="713259171" sldId="320"/>
            <ac:spMk id="24" creationId="{EDD87042-63D1-F866-8346-5592BE235057}"/>
          </ac:spMkLst>
        </pc:spChg>
        <pc:spChg chg="add mod">
          <ac:chgData name="신주용" userId="6564ea98-62ab-4aab-8b8b-1a037796269d" providerId="ADAL" clId="{C1A4E276-807E-4ED0-BAED-90BC56C3174A}" dt="2024-10-06T20:05:57.013" v="19922" actId="1076"/>
          <ac:spMkLst>
            <pc:docMk/>
            <pc:sldMk cId="713259171" sldId="320"/>
            <ac:spMk id="25" creationId="{0E757544-51EF-0F1A-2A6D-771BA289D51D}"/>
          </ac:spMkLst>
        </pc:spChg>
        <pc:spChg chg="add mod">
          <ac:chgData name="신주용" userId="6564ea98-62ab-4aab-8b8b-1a037796269d" providerId="ADAL" clId="{C1A4E276-807E-4ED0-BAED-90BC56C3174A}" dt="2024-10-06T20:05:57.013" v="19922" actId="1076"/>
          <ac:spMkLst>
            <pc:docMk/>
            <pc:sldMk cId="713259171" sldId="320"/>
            <ac:spMk id="26" creationId="{0CF31477-06C9-D9A4-26AD-946A9ED7D80E}"/>
          </ac:spMkLst>
        </pc:spChg>
        <pc:spChg chg="add mod">
          <ac:chgData name="신주용" userId="6564ea98-62ab-4aab-8b8b-1a037796269d" providerId="ADAL" clId="{C1A4E276-807E-4ED0-BAED-90BC56C3174A}" dt="2024-10-06T20:05:57.013" v="19922" actId="1076"/>
          <ac:spMkLst>
            <pc:docMk/>
            <pc:sldMk cId="713259171" sldId="320"/>
            <ac:spMk id="29" creationId="{6A3499B6-D6FD-A39A-BF2C-E1EAD98D5EAB}"/>
          </ac:spMkLst>
        </pc:spChg>
        <pc:spChg chg="mod topLvl">
          <ac:chgData name="신주용" userId="6564ea98-62ab-4aab-8b8b-1a037796269d" providerId="ADAL" clId="{C1A4E276-807E-4ED0-BAED-90BC56C3174A}" dt="2024-10-06T21:06:57.085" v="20968" actId="164"/>
          <ac:spMkLst>
            <pc:docMk/>
            <pc:sldMk cId="713259171" sldId="320"/>
            <ac:spMk id="31" creationId="{5A22546E-222B-8699-D361-2CE3EC3B3407}"/>
          </ac:spMkLst>
        </pc:spChg>
        <pc:spChg chg="mod topLvl">
          <ac:chgData name="신주용" userId="6564ea98-62ab-4aab-8b8b-1a037796269d" providerId="ADAL" clId="{C1A4E276-807E-4ED0-BAED-90BC56C3174A}" dt="2024-10-06T21:06:57.085" v="20968" actId="164"/>
          <ac:spMkLst>
            <pc:docMk/>
            <pc:sldMk cId="713259171" sldId="320"/>
            <ac:spMk id="32" creationId="{8FEF14E1-FA69-694C-7D71-B2EA072947D3}"/>
          </ac:spMkLst>
        </pc:spChg>
        <pc:spChg chg="mod topLvl">
          <ac:chgData name="신주용" userId="6564ea98-62ab-4aab-8b8b-1a037796269d" providerId="ADAL" clId="{C1A4E276-807E-4ED0-BAED-90BC56C3174A}" dt="2024-10-06T21:06:57.085" v="20968" actId="164"/>
          <ac:spMkLst>
            <pc:docMk/>
            <pc:sldMk cId="713259171" sldId="320"/>
            <ac:spMk id="33" creationId="{6785CEFB-E0B8-2015-039E-FC1EF96CF256}"/>
          </ac:spMkLst>
        </pc:spChg>
        <pc:spChg chg="mod topLvl">
          <ac:chgData name="신주용" userId="6564ea98-62ab-4aab-8b8b-1a037796269d" providerId="ADAL" clId="{C1A4E276-807E-4ED0-BAED-90BC56C3174A}" dt="2024-10-06T21:06:57.085" v="20968" actId="164"/>
          <ac:spMkLst>
            <pc:docMk/>
            <pc:sldMk cId="713259171" sldId="320"/>
            <ac:spMk id="34" creationId="{D4E037FC-F5A2-AB4B-1801-B86239508FC6}"/>
          </ac:spMkLst>
        </pc:spChg>
        <pc:spChg chg="mod topLvl">
          <ac:chgData name="신주용" userId="6564ea98-62ab-4aab-8b8b-1a037796269d" providerId="ADAL" clId="{C1A4E276-807E-4ED0-BAED-90BC56C3174A}" dt="2024-10-06T21:06:57.085" v="20968" actId="164"/>
          <ac:spMkLst>
            <pc:docMk/>
            <pc:sldMk cId="713259171" sldId="320"/>
            <ac:spMk id="36" creationId="{BEC95ADE-88E0-3981-4F5A-015F9CE9F5E8}"/>
          </ac:spMkLst>
        </pc:spChg>
        <pc:spChg chg="mod topLvl">
          <ac:chgData name="신주용" userId="6564ea98-62ab-4aab-8b8b-1a037796269d" providerId="ADAL" clId="{C1A4E276-807E-4ED0-BAED-90BC56C3174A}" dt="2024-10-06T21:06:57.085" v="20968" actId="164"/>
          <ac:spMkLst>
            <pc:docMk/>
            <pc:sldMk cId="713259171" sldId="320"/>
            <ac:spMk id="37" creationId="{B15652B6-90F3-4DB7-386C-45C429088059}"/>
          </ac:spMkLst>
        </pc:spChg>
        <pc:spChg chg="mod topLvl">
          <ac:chgData name="신주용" userId="6564ea98-62ab-4aab-8b8b-1a037796269d" providerId="ADAL" clId="{C1A4E276-807E-4ED0-BAED-90BC56C3174A}" dt="2024-10-06T21:06:57.085" v="20968" actId="164"/>
          <ac:spMkLst>
            <pc:docMk/>
            <pc:sldMk cId="713259171" sldId="320"/>
            <ac:spMk id="38" creationId="{091562A2-A94E-A551-12CA-8CFFA26B9644}"/>
          </ac:spMkLst>
        </pc:spChg>
        <pc:spChg chg="mod topLvl">
          <ac:chgData name="신주용" userId="6564ea98-62ab-4aab-8b8b-1a037796269d" providerId="ADAL" clId="{C1A4E276-807E-4ED0-BAED-90BC56C3174A}" dt="2024-10-06T21:06:57.085" v="20968" actId="164"/>
          <ac:spMkLst>
            <pc:docMk/>
            <pc:sldMk cId="713259171" sldId="320"/>
            <ac:spMk id="41" creationId="{89987248-F6B5-C602-E8F0-6795E0BE4A06}"/>
          </ac:spMkLst>
        </pc:spChg>
        <pc:spChg chg="add mod topLvl">
          <ac:chgData name="신주용" userId="6564ea98-62ab-4aab-8b8b-1a037796269d" providerId="ADAL" clId="{C1A4E276-807E-4ED0-BAED-90BC56C3174A}" dt="2024-10-06T21:07:13.329" v="20975" actId="1076"/>
          <ac:spMkLst>
            <pc:docMk/>
            <pc:sldMk cId="713259171" sldId="320"/>
            <ac:spMk id="42" creationId="{EF9C2B5D-14EF-4D08-0E76-8D7B4E3617D5}"/>
          </ac:spMkLst>
        </pc:spChg>
        <pc:spChg chg="add mod topLvl">
          <ac:chgData name="신주용" userId="6564ea98-62ab-4aab-8b8b-1a037796269d" providerId="ADAL" clId="{C1A4E276-807E-4ED0-BAED-90BC56C3174A}" dt="2024-10-06T21:06:57.085" v="20968" actId="164"/>
          <ac:spMkLst>
            <pc:docMk/>
            <pc:sldMk cId="713259171" sldId="320"/>
            <ac:spMk id="43" creationId="{7C6B8738-F67E-0ACE-C36A-3C0265519C64}"/>
          </ac:spMkLst>
        </pc:spChg>
        <pc:spChg chg="add mod topLvl">
          <ac:chgData name="신주용" userId="6564ea98-62ab-4aab-8b8b-1a037796269d" providerId="ADAL" clId="{C1A4E276-807E-4ED0-BAED-90BC56C3174A}" dt="2024-10-06T21:06:57.085" v="20968" actId="164"/>
          <ac:spMkLst>
            <pc:docMk/>
            <pc:sldMk cId="713259171" sldId="320"/>
            <ac:spMk id="47" creationId="{F5E71BAD-F7D3-CC7D-ACF1-4D870E5A1149}"/>
          </ac:spMkLst>
        </pc:spChg>
        <pc:spChg chg="add mod">
          <ac:chgData name="신주용" userId="6564ea98-62ab-4aab-8b8b-1a037796269d" providerId="ADAL" clId="{C1A4E276-807E-4ED0-BAED-90BC56C3174A}" dt="2024-10-06T21:06:57.085" v="20968" actId="164"/>
          <ac:spMkLst>
            <pc:docMk/>
            <pc:sldMk cId="713259171" sldId="320"/>
            <ac:spMk id="93" creationId="{C9F41774-C850-BCA1-4CF5-BB4A08E5F444}"/>
          </ac:spMkLst>
        </pc:spChg>
        <pc:spChg chg="add mod">
          <ac:chgData name="신주용" userId="6564ea98-62ab-4aab-8b8b-1a037796269d" providerId="ADAL" clId="{C1A4E276-807E-4ED0-BAED-90BC56C3174A}" dt="2024-10-06T21:07:59.544" v="21015" actId="20577"/>
          <ac:spMkLst>
            <pc:docMk/>
            <pc:sldMk cId="713259171" sldId="320"/>
            <ac:spMk id="99" creationId="{127560EF-90C6-3712-7A10-FAE8F5F945C6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02" creationId="{0520AA82-89D7-F120-D73B-472885FE913C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03" creationId="{32DD1600-AE7B-637F-8368-7D0DA9D09036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04" creationId="{28F5EEC1-D718-CC60-4150-F94E3910DE96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05" creationId="{3C73338C-25D5-637C-2FFC-14F5DDB6D66A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06" creationId="{371726E0-CDCE-BD88-E8F8-922F6F39566D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07" creationId="{701724B4-423C-25BB-DDA7-2260C50F8AFE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08" creationId="{A9CC0DFC-7212-F050-190C-40CB27751D69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11" creationId="{C6AB8BB2-8461-A2DB-11CC-204FE4429CF4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12" creationId="{572F495F-5C24-A370-3298-C7CD369B79C9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13" creationId="{373D04BA-453F-0AB9-EA6F-70A33797C400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15" creationId="{9DAC54E6-E378-75B9-9191-4832A0FF00BB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20" creationId="{0C4A8B43-7C6D-B397-9AF8-B7C1D67ED893}"/>
          </ac:spMkLst>
        </pc:spChg>
        <pc:spChg chg="mod">
          <ac:chgData name="신주용" userId="6564ea98-62ab-4aab-8b8b-1a037796269d" providerId="ADAL" clId="{C1A4E276-807E-4ED0-BAED-90BC56C3174A}" dt="2024-10-06T21:07:02.942" v="20971"/>
          <ac:spMkLst>
            <pc:docMk/>
            <pc:sldMk cId="713259171" sldId="320"/>
            <ac:spMk id="122" creationId="{947FE428-49FF-94B8-B663-B9B9A78C306C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24" creationId="{143D318A-9642-52C5-B683-88FDB8D8116F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25" creationId="{CFC33878-44A3-97C0-F574-C939256A1651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26" creationId="{DBDB93A9-86E2-F176-0810-2ADE01C633C6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27" creationId="{4A83C5E8-D3CB-D0A7-729A-AD6B075A4259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28" creationId="{D7FA2BC9-2215-CCFF-A0EE-B1FEB7F9D538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29" creationId="{4C8C5462-B1E4-4B85-B617-C27CBDBB24AB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30" creationId="{22A79A7C-D3BE-3872-CFA4-3E31410F0909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33" creationId="{FB3A7421-15BA-00E5-6D9E-F21E2A675030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34" creationId="{8F9EFD68-51FB-7B9F-8FFB-89195AC16728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35" creationId="{3FF741F2-E588-8137-D8AB-97F569ADF1C4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37" creationId="{1A313758-5FAC-26A4-E6AA-4CF006FFD348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42" creationId="{73AA643C-4AA6-F014-BFDC-44447807F3EE}"/>
          </ac:spMkLst>
        </pc:spChg>
        <pc:spChg chg="mod">
          <ac:chgData name="신주용" userId="6564ea98-62ab-4aab-8b8b-1a037796269d" providerId="ADAL" clId="{C1A4E276-807E-4ED0-BAED-90BC56C3174A}" dt="2024-10-06T21:07:24.089" v="20997"/>
          <ac:spMkLst>
            <pc:docMk/>
            <pc:sldMk cId="713259171" sldId="320"/>
            <ac:spMk id="144" creationId="{C77F6A8C-56AD-28FD-DAF5-238764C3BD1B}"/>
          </ac:spMkLst>
        </pc:spChg>
        <pc:grpChg chg="add del mod topLvl">
          <ac:chgData name="신주용" userId="6564ea98-62ab-4aab-8b8b-1a037796269d" providerId="ADAL" clId="{C1A4E276-807E-4ED0-BAED-90BC56C3174A}" dt="2024-10-06T20:57:39.612" v="20616" actId="165"/>
          <ac:grpSpMkLst>
            <pc:docMk/>
            <pc:sldMk cId="713259171" sldId="320"/>
            <ac:grpSpMk id="30" creationId="{2BE00045-3D6A-0C37-43A9-F0BF9FADB4AA}"/>
          </ac:grpSpMkLst>
        </pc:grpChg>
        <pc:grpChg chg="add del mod">
          <ac:chgData name="신주용" userId="6564ea98-62ab-4aab-8b8b-1a037796269d" providerId="ADAL" clId="{C1A4E276-807E-4ED0-BAED-90BC56C3174A}" dt="2024-10-06T20:56:23.186" v="20604" actId="165"/>
          <ac:grpSpMkLst>
            <pc:docMk/>
            <pc:sldMk cId="713259171" sldId="320"/>
            <ac:grpSpMk id="46" creationId="{5B2611E8-CD7A-5FF4-2D7E-252369D302A9}"/>
          </ac:grpSpMkLst>
        </pc:grpChg>
        <pc:grpChg chg="add del mod">
          <ac:chgData name="신주용" userId="6564ea98-62ab-4aab-8b8b-1a037796269d" providerId="ADAL" clId="{C1A4E276-807E-4ED0-BAED-90BC56C3174A}" dt="2024-10-06T20:59:30.485" v="20653" actId="165"/>
          <ac:grpSpMkLst>
            <pc:docMk/>
            <pc:sldMk cId="713259171" sldId="320"/>
            <ac:grpSpMk id="70" creationId="{AE9CEBB2-D971-D5F8-3852-0EFA32A71B76}"/>
          </ac:grpSpMkLst>
        </pc:grpChg>
        <pc:grpChg chg="add mod">
          <ac:chgData name="신주용" userId="6564ea98-62ab-4aab-8b8b-1a037796269d" providerId="ADAL" clId="{C1A4E276-807E-4ED0-BAED-90BC56C3174A}" dt="2024-10-06T21:07:36.768" v="21004" actId="12788"/>
          <ac:grpSpMkLst>
            <pc:docMk/>
            <pc:sldMk cId="713259171" sldId="320"/>
            <ac:grpSpMk id="100" creationId="{AF10C172-6840-A9C9-6BEB-E4C21DC440FD}"/>
          </ac:grpSpMkLst>
        </pc:grpChg>
        <pc:grpChg chg="add mod">
          <ac:chgData name="신주용" userId="6564ea98-62ab-4aab-8b8b-1a037796269d" providerId="ADAL" clId="{C1A4E276-807E-4ED0-BAED-90BC56C3174A}" dt="2024-10-06T21:07:02.942" v="20971"/>
          <ac:grpSpMkLst>
            <pc:docMk/>
            <pc:sldMk cId="713259171" sldId="320"/>
            <ac:grpSpMk id="101" creationId="{36F43AF1-34C2-D795-6AE3-6FB22678B5AC}"/>
          </ac:grpSpMkLst>
        </pc:grpChg>
        <pc:grpChg chg="add mod">
          <ac:chgData name="신주용" userId="6564ea98-62ab-4aab-8b8b-1a037796269d" providerId="ADAL" clId="{C1A4E276-807E-4ED0-BAED-90BC56C3174A}" dt="2024-10-06T21:07:24.089" v="20997"/>
          <ac:grpSpMkLst>
            <pc:docMk/>
            <pc:sldMk cId="713259171" sldId="320"/>
            <ac:grpSpMk id="123" creationId="{B0A3F7E5-74F0-EC6B-DE3F-0432CCAB81DF}"/>
          </ac:grpSpMkLst>
        </pc:grpChg>
        <pc:graphicFrameChg chg="del">
          <ac:chgData name="신주용" userId="6564ea98-62ab-4aab-8b8b-1a037796269d" providerId="ADAL" clId="{C1A4E276-807E-4ED0-BAED-90BC56C3174A}" dt="2024-10-06T19:58:00.284" v="19506" actId="478"/>
          <ac:graphicFrameMkLst>
            <pc:docMk/>
            <pc:sldMk cId="713259171" sldId="320"/>
            <ac:graphicFrameMk id="6" creationId="{51B33321-867E-94FB-3B59-28E685143CDF}"/>
          </ac:graphicFrameMkLst>
        </pc:graphicFrameChg>
        <pc:picChg chg="add mod topLvl">
          <ac:chgData name="신주용" userId="6564ea98-62ab-4aab-8b8b-1a037796269d" providerId="ADAL" clId="{C1A4E276-807E-4ED0-BAED-90BC56C3174A}" dt="2024-10-06T21:06:57.085" v="20968" actId="164"/>
          <ac:picMkLst>
            <pc:docMk/>
            <pc:sldMk cId="713259171" sldId="320"/>
            <ac:picMk id="44" creationId="{F4A2A0AB-7563-B073-5CF1-8F87A57C8446}"/>
          </ac:picMkLst>
        </pc:picChg>
        <pc:picChg chg="add mod topLvl">
          <ac:chgData name="신주용" userId="6564ea98-62ab-4aab-8b8b-1a037796269d" providerId="ADAL" clId="{C1A4E276-807E-4ED0-BAED-90BC56C3174A}" dt="2024-10-06T21:06:57.085" v="20968" actId="164"/>
          <ac:picMkLst>
            <pc:docMk/>
            <pc:sldMk cId="713259171" sldId="320"/>
            <ac:picMk id="55" creationId="{78A36C59-4A80-D78B-0285-D929169274EE}"/>
          </ac:picMkLst>
        </pc:picChg>
        <pc:picChg chg="mod">
          <ac:chgData name="신주용" userId="6564ea98-62ab-4aab-8b8b-1a037796269d" providerId="ADAL" clId="{C1A4E276-807E-4ED0-BAED-90BC56C3174A}" dt="2024-10-06T21:07:02.942" v="20971"/>
          <ac:picMkLst>
            <pc:docMk/>
            <pc:sldMk cId="713259171" sldId="320"/>
            <ac:picMk id="114" creationId="{430C82CB-4CB7-6235-050B-DC478AE1756B}"/>
          </ac:picMkLst>
        </pc:picChg>
        <pc:picChg chg="mod">
          <ac:chgData name="신주용" userId="6564ea98-62ab-4aab-8b8b-1a037796269d" providerId="ADAL" clId="{C1A4E276-807E-4ED0-BAED-90BC56C3174A}" dt="2024-10-06T21:07:02.942" v="20971"/>
          <ac:picMkLst>
            <pc:docMk/>
            <pc:sldMk cId="713259171" sldId="320"/>
            <ac:picMk id="116" creationId="{AA6DA867-5581-2D62-2B30-BC526A3DC46C}"/>
          </ac:picMkLst>
        </pc:picChg>
        <pc:picChg chg="mod">
          <ac:chgData name="신주용" userId="6564ea98-62ab-4aab-8b8b-1a037796269d" providerId="ADAL" clId="{C1A4E276-807E-4ED0-BAED-90BC56C3174A}" dt="2024-10-06T21:07:24.089" v="20997"/>
          <ac:picMkLst>
            <pc:docMk/>
            <pc:sldMk cId="713259171" sldId="320"/>
            <ac:picMk id="136" creationId="{3E47283F-25BE-2C46-1AA9-10E3A92ED4F6}"/>
          </ac:picMkLst>
        </pc:picChg>
        <pc:picChg chg="mod">
          <ac:chgData name="신주용" userId="6564ea98-62ab-4aab-8b8b-1a037796269d" providerId="ADAL" clId="{C1A4E276-807E-4ED0-BAED-90BC56C3174A}" dt="2024-10-06T21:07:24.089" v="20997"/>
          <ac:picMkLst>
            <pc:docMk/>
            <pc:sldMk cId="713259171" sldId="320"/>
            <ac:picMk id="138" creationId="{8B77F38F-8E5C-D6BE-BB25-9EF4F21B1465}"/>
          </ac:picMkLst>
        </pc:picChg>
        <pc:picChg chg="add del mod">
          <ac:chgData name="신주용" userId="6564ea98-62ab-4aab-8b8b-1a037796269d" providerId="ADAL" clId="{C1A4E276-807E-4ED0-BAED-90BC56C3174A}" dt="2024-10-06T21:07:34.263" v="21002" actId="478"/>
          <ac:picMkLst>
            <pc:docMk/>
            <pc:sldMk cId="713259171" sldId="320"/>
            <ac:picMk id="145" creationId="{EB2E1A59-242F-6E2A-C6A9-8FE82B423E2B}"/>
          </ac:picMkLst>
        </pc:picChg>
        <pc:cxnChg chg="add mod">
          <ac:chgData name="신주용" userId="6564ea98-62ab-4aab-8b8b-1a037796269d" providerId="ADAL" clId="{C1A4E276-807E-4ED0-BAED-90BC56C3174A}" dt="2024-10-06T20:05:52.862" v="19919"/>
          <ac:cxnSpMkLst>
            <pc:docMk/>
            <pc:sldMk cId="713259171" sldId="320"/>
            <ac:cxnSpMk id="11" creationId="{83661B3C-FA34-5F51-4669-9ACA4AE95EDE}"/>
          </ac:cxnSpMkLst>
        </pc:cxnChg>
        <pc:cxnChg chg="add mod">
          <ac:chgData name="신주용" userId="6564ea98-62ab-4aab-8b8b-1a037796269d" providerId="ADAL" clId="{C1A4E276-807E-4ED0-BAED-90BC56C3174A}" dt="2024-10-06T20:05:52.862" v="19919"/>
          <ac:cxnSpMkLst>
            <pc:docMk/>
            <pc:sldMk cId="713259171" sldId="320"/>
            <ac:cxnSpMk id="16" creationId="{FE08BCB4-006A-478E-7B72-DC6A17A37192}"/>
          </ac:cxnSpMkLst>
        </pc:cxnChg>
        <pc:cxnChg chg="add mod">
          <ac:chgData name="신주용" userId="6564ea98-62ab-4aab-8b8b-1a037796269d" providerId="ADAL" clId="{C1A4E276-807E-4ED0-BAED-90BC56C3174A}" dt="2024-10-06T20:05:52.862" v="19919"/>
          <ac:cxnSpMkLst>
            <pc:docMk/>
            <pc:sldMk cId="713259171" sldId="320"/>
            <ac:cxnSpMk id="17" creationId="{60E51BCD-711B-0C5F-FCC6-895A80589698}"/>
          </ac:cxnSpMkLst>
        </pc:cxnChg>
        <pc:cxnChg chg="add mod">
          <ac:chgData name="신주용" userId="6564ea98-62ab-4aab-8b8b-1a037796269d" providerId="ADAL" clId="{C1A4E276-807E-4ED0-BAED-90BC56C3174A}" dt="2024-10-06T20:05:57.013" v="19922" actId="1076"/>
          <ac:cxnSpMkLst>
            <pc:docMk/>
            <pc:sldMk cId="713259171" sldId="320"/>
            <ac:cxnSpMk id="23" creationId="{0B303BE7-6532-4E07-3DD7-2886F5B4CC24}"/>
          </ac:cxnSpMkLst>
        </pc:cxnChg>
        <pc:cxnChg chg="add mod">
          <ac:chgData name="신주용" userId="6564ea98-62ab-4aab-8b8b-1a037796269d" providerId="ADAL" clId="{C1A4E276-807E-4ED0-BAED-90BC56C3174A}" dt="2024-10-06T20:05:57.013" v="19922" actId="1076"/>
          <ac:cxnSpMkLst>
            <pc:docMk/>
            <pc:sldMk cId="713259171" sldId="320"/>
            <ac:cxnSpMk id="27" creationId="{FA3B9637-8DE2-67E1-AD38-6111604E43D6}"/>
          </ac:cxnSpMkLst>
        </pc:cxnChg>
        <pc:cxnChg chg="add mod">
          <ac:chgData name="신주용" userId="6564ea98-62ab-4aab-8b8b-1a037796269d" providerId="ADAL" clId="{C1A4E276-807E-4ED0-BAED-90BC56C3174A}" dt="2024-10-06T20:05:57.013" v="19922" actId="1076"/>
          <ac:cxnSpMkLst>
            <pc:docMk/>
            <pc:sldMk cId="713259171" sldId="320"/>
            <ac:cxnSpMk id="28" creationId="{6A2C984E-BAF2-3221-197A-EB51C84BD7C6}"/>
          </ac:cxnSpMkLst>
        </pc:cxnChg>
        <pc:cxnChg chg="del mod">
          <ac:chgData name="신주용" userId="6564ea98-62ab-4aab-8b8b-1a037796269d" providerId="ADAL" clId="{C1A4E276-807E-4ED0-BAED-90BC56C3174A}" dt="2024-10-06T20:56:33.297" v="20605" actId="478"/>
          <ac:cxnSpMkLst>
            <pc:docMk/>
            <pc:sldMk cId="713259171" sldId="320"/>
            <ac:cxnSpMk id="35" creationId="{72F57F01-3A87-66D5-5AF4-9A51E8B3FCF4}"/>
          </ac:cxnSpMkLst>
        </pc:cxnChg>
        <pc:cxnChg chg="mod topLvl">
          <ac:chgData name="신주용" userId="6564ea98-62ab-4aab-8b8b-1a037796269d" providerId="ADAL" clId="{C1A4E276-807E-4ED0-BAED-90BC56C3174A}" dt="2024-10-06T21:06:57.085" v="20968" actId="164"/>
          <ac:cxnSpMkLst>
            <pc:docMk/>
            <pc:sldMk cId="713259171" sldId="320"/>
            <ac:cxnSpMk id="39" creationId="{C41FF507-1692-CD0D-0C43-F00C82A8BE13}"/>
          </ac:cxnSpMkLst>
        </pc:cxnChg>
        <pc:cxnChg chg="mod topLvl">
          <ac:chgData name="신주용" userId="6564ea98-62ab-4aab-8b8b-1a037796269d" providerId="ADAL" clId="{C1A4E276-807E-4ED0-BAED-90BC56C3174A}" dt="2024-10-06T21:06:57.085" v="20968" actId="164"/>
          <ac:cxnSpMkLst>
            <pc:docMk/>
            <pc:sldMk cId="713259171" sldId="320"/>
            <ac:cxnSpMk id="40" creationId="{34CFE6D7-C034-5C0E-332F-3ABF3F19D45E}"/>
          </ac:cxnSpMkLst>
        </pc:cxnChg>
        <pc:cxnChg chg="add del mod">
          <ac:chgData name="신주용" userId="6564ea98-62ab-4aab-8b8b-1a037796269d" providerId="ADAL" clId="{C1A4E276-807E-4ED0-BAED-90BC56C3174A}" dt="2024-10-06T20:56:02.332" v="20596" actId="478"/>
          <ac:cxnSpMkLst>
            <pc:docMk/>
            <pc:sldMk cId="713259171" sldId="320"/>
            <ac:cxnSpMk id="45" creationId="{ECA23EAF-E041-1A23-15D2-CA344E7A3123}"/>
          </ac:cxnSpMkLst>
        </pc:cxnChg>
        <pc:cxnChg chg="add del mod">
          <ac:chgData name="신주용" userId="6564ea98-62ab-4aab-8b8b-1a037796269d" providerId="ADAL" clId="{C1A4E276-807E-4ED0-BAED-90BC56C3174A}" dt="2024-10-06T20:56:05.584" v="20599" actId="478"/>
          <ac:cxnSpMkLst>
            <pc:docMk/>
            <pc:sldMk cId="713259171" sldId="320"/>
            <ac:cxnSpMk id="49" creationId="{BEE45687-D043-52A3-E363-4CB5644F1F26}"/>
          </ac:cxnSpMkLst>
        </pc:cxnChg>
        <pc:cxnChg chg="add del mod">
          <ac:chgData name="신주용" userId="6564ea98-62ab-4aab-8b8b-1a037796269d" providerId="ADAL" clId="{C1A4E276-807E-4ED0-BAED-90BC56C3174A}" dt="2024-10-06T20:58:28.846" v="20630" actId="478"/>
          <ac:cxnSpMkLst>
            <pc:docMk/>
            <pc:sldMk cId="713259171" sldId="320"/>
            <ac:cxnSpMk id="58" creationId="{8242564F-951A-C1E7-D973-D44A793E7A70}"/>
          </ac:cxnSpMkLst>
        </pc:cxnChg>
        <pc:cxnChg chg="add del mod">
          <ac:chgData name="신주용" userId="6564ea98-62ab-4aab-8b8b-1a037796269d" providerId="ADAL" clId="{C1A4E276-807E-4ED0-BAED-90BC56C3174A}" dt="2024-10-06T20:58:49.707" v="20638" actId="478"/>
          <ac:cxnSpMkLst>
            <pc:docMk/>
            <pc:sldMk cId="713259171" sldId="320"/>
            <ac:cxnSpMk id="64" creationId="{7479565A-D78B-A9F0-0B83-90EE62A2DF9A}"/>
          </ac:cxnSpMkLst>
        </pc:cxnChg>
        <pc:cxnChg chg="add mod">
          <ac:chgData name="신주용" userId="6564ea98-62ab-4aab-8b8b-1a037796269d" providerId="ADAL" clId="{C1A4E276-807E-4ED0-BAED-90BC56C3174A}" dt="2024-10-06T21:06:57.085" v="20968" actId="164"/>
          <ac:cxnSpMkLst>
            <pc:docMk/>
            <pc:sldMk cId="713259171" sldId="320"/>
            <ac:cxnSpMk id="67" creationId="{BF5CC691-F5F7-C837-3675-42A9A1E17BF9}"/>
          </ac:cxnSpMkLst>
        </pc:cxnChg>
        <pc:cxnChg chg="add mod">
          <ac:chgData name="신주용" userId="6564ea98-62ab-4aab-8b8b-1a037796269d" providerId="ADAL" clId="{C1A4E276-807E-4ED0-BAED-90BC56C3174A}" dt="2024-10-06T21:12:34.191" v="21017" actId="14100"/>
          <ac:cxnSpMkLst>
            <pc:docMk/>
            <pc:sldMk cId="713259171" sldId="320"/>
            <ac:cxnSpMk id="73" creationId="{A2CCA8A0-AB94-DEB3-069A-6A01EEF872AB}"/>
          </ac:cxnSpMkLst>
        </pc:cxnChg>
        <pc:cxnChg chg="add mod">
          <ac:chgData name="신주용" userId="6564ea98-62ab-4aab-8b8b-1a037796269d" providerId="ADAL" clId="{C1A4E276-807E-4ED0-BAED-90BC56C3174A}" dt="2024-10-06T21:06:57.085" v="20968" actId="164"/>
          <ac:cxnSpMkLst>
            <pc:docMk/>
            <pc:sldMk cId="713259171" sldId="320"/>
            <ac:cxnSpMk id="77" creationId="{2A1EA3DE-7C6A-287B-985E-E6A816E12F0C}"/>
          </ac:cxnSpMkLst>
        </pc:cxnChg>
        <pc:cxnChg chg="add mod">
          <ac:chgData name="신주용" userId="6564ea98-62ab-4aab-8b8b-1a037796269d" providerId="ADAL" clId="{C1A4E276-807E-4ED0-BAED-90BC56C3174A}" dt="2024-10-06T21:06:57.085" v="20968" actId="164"/>
          <ac:cxnSpMkLst>
            <pc:docMk/>
            <pc:sldMk cId="713259171" sldId="320"/>
            <ac:cxnSpMk id="94" creationId="{FEAD5F19-33DB-566B-1E58-F54161A13D34}"/>
          </ac:cxnSpMkLst>
        </pc:cxnChg>
        <pc:cxnChg chg="mod">
          <ac:chgData name="신주용" userId="6564ea98-62ab-4aab-8b8b-1a037796269d" providerId="ADAL" clId="{C1A4E276-807E-4ED0-BAED-90BC56C3174A}" dt="2024-10-06T21:07:02.942" v="20971"/>
          <ac:cxnSpMkLst>
            <pc:docMk/>
            <pc:sldMk cId="713259171" sldId="320"/>
            <ac:cxnSpMk id="109" creationId="{DDDBD75E-9AE3-B3BC-7898-E8C445180CE7}"/>
          </ac:cxnSpMkLst>
        </pc:cxnChg>
        <pc:cxnChg chg="mod">
          <ac:chgData name="신주용" userId="6564ea98-62ab-4aab-8b8b-1a037796269d" providerId="ADAL" clId="{C1A4E276-807E-4ED0-BAED-90BC56C3174A}" dt="2024-10-06T21:07:02.942" v="20971"/>
          <ac:cxnSpMkLst>
            <pc:docMk/>
            <pc:sldMk cId="713259171" sldId="320"/>
            <ac:cxnSpMk id="110" creationId="{FB6F58EC-1200-F35E-576B-EDFF6F0D69C6}"/>
          </ac:cxnSpMkLst>
        </pc:cxnChg>
        <pc:cxnChg chg="mod">
          <ac:chgData name="신주용" userId="6564ea98-62ab-4aab-8b8b-1a037796269d" providerId="ADAL" clId="{C1A4E276-807E-4ED0-BAED-90BC56C3174A}" dt="2024-10-06T21:07:02.942" v="20971"/>
          <ac:cxnSpMkLst>
            <pc:docMk/>
            <pc:sldMk cId="713259171" sldId="320"/>
            <ac:cxnSpMk id="117" creationId="{157738E8-70FF-84A3-C2A8-44EDAB09286C}"/>
          </ac:cxnSpMkLst>
        </pc:cxnChg>
        <pc:cxnChg chg="mod">
          <ac:chgData name="신주용" userId="6564ea98-62ab-4aab-8b8b-1a037796269d" providerId="ADAL" clId="{C1A4E276-807E-4ED0-BAED-90BC56C3174A}" dt="2024-10-06T21:07:02.942" v="20971"/>
          <ac:cxnSpMkLst>
            <pc:docMk/>
            <pc:sldMk cId="713259171" sldId="320"/>
            <ac:cxnSpMk id="118" creationId="{7AB2E623-AD43-D2FD-D2B0-A79BD11F9B74}"/>
          </ac:cxnSpMkLst>
        </pc:cxnChg>
        <pc:cxnChg chg="mod">
          <ac:chgData name="신주용" userId="6564ea98-62ab-4aab-8b8b-1a037796269d" providerId="ADAL" clId="{C1A4E276-807E-4ED0-BAED-90BC56C3174A}" dt="2024-10-06T21:07:02.942" v="20971"/>
          <ac:cxnSpMkLst>
            <pc:docMk/>
            <pc:sldMk cId="713259171" sldId="320"/>
            <ac:cxnSpMk id="119" creationId="{70265758-710F-5635-17E7-B46B29F09A4B}"/>
          </ac:cxnSpMkLst>
        </pc:cxnChg>
        <pc:cxnChg chg="mod">
          <ac:chgData name="신주용" userId="6564ea98-62ab-4aab-8b8b-1a037796269d" providerId="ADAL" clId="{C1A4E276-807E-4ED0-BAED-90BC56C3174A}" dt="2024-10-06T21:07:02.942" v="20971"/>
          <ac:cxnSpMkLst>
            <pc:docMk/>
            <pc:sldMk cId="713259171" sldId="320"/>
            <ac:cxnSpMk id="121" creationId="{1E9D8F28-1463-7607-5886-39FA53859ED8}"/>
          </ac:cxnSpMkLst>
        </pc:cxnChg>
        <pc:cxnChg chg="mod">
          <ac:chgData name="신주용" userId="6564ea98-62ab-4aab-8b8b-1a037796269d" providerId="ADAL" clId="{C1A4E276-807E-4ED0-BAED-90BC56C3174A}" dt="2024-10-06T21:07:24.089" v="20997"/>
          <ac:cxnSpMkLst>
            <pc:docMk/>
            <pc:sldMk cId="713259171" sldId="320"/>
            <ac:cxnSpMk id="131" creationId="{D79F9887-86A9-B7BF-2871-E65ACD5256FB}"/>
          </ac:cxnSpMkLst>
        </pc:cxnChg>
        <pc:cxnChg chg="mod">
          <ac:chgData name="신주용" userId="6564ea98-62ab-4aab-8b8b-1a037796269d" providerId="ADAL" clId="{C1A4E276-807E-4ED0-BAED-90BC56C3174A}" dt="2024-10-06T21:07:24.089" v="20997"/>
          <ac:cxnSpMkLst>
            <pc:docMk/>
            <pc:sldMk cId="713259171" sldId="320"/>
            <ac:cxnSpMk id="132" creationId="{A172DC07-8197-B99A-3274-5D9C88AE5127}"/>
          </ac:cxnSpMkLst>
        </pc:cxnChg>
        <pc:cxnChg chg="mod">
          <ac:chgData name="신주용" userId="6564ea98-62ab-4aab-8b8b-1a037796269d" providerId="ADAL" clId="{C1A4E276-807E-4ED0-BAED-90BC56C3174A}" dt="2024-10-06T21:07:24.089" v="20997"/>
          <ac:cxnSpMkLst>
            <pc:docMk/>
            <pc:sldMk cId="713259171" sldId="320"/>
            <ac:cxnSpMk id="139" creationId="{56CCC922-059E-3392-FC6A-BA45E4BB687A}"/>
          </ac:cxnSpMkLst>
        </pc:cxnChg>
        <pc:cxnChg chg="mod">
          <ac:chgData name="신주용" userId="6564ea98-62ab-4aab-8b8b-1a037796269d" providerId="ADAL" clId="{C1A4E276-807E-4ED0-BAED-90BC56C3174A}" dt="2024-10-06T21:07:24.089" v="20997"/>
          <ac:cxnSpMkLst>
            <pc:docMk/>
            <pc:sldMk cId="713259171" sldId="320"/>
            <ac:cxnSpMk id="140" creationId="{9EEA592D-67DF-F8D0-B4CC-A4D8ED6B296C}"/>
          </ac:cxnSpMkLst>
        </pc:cxnChg>
        <pc:cxnChg chg="mod">
          <ac:chgData name="신주용" userId="6564ea98-62ab-4aab-8b8b-1a037796269d" providerId="ADAL" clId="{C1A4E276-807E-4ED0-BAED-90BC56C3174A}" dt="2024-10-06T21:07:24.089" v="20997"/>
          <ac:cxnSpMkLst>
            <pc:docMk/>
            <pc:sldMk cId="713259171" sldId="320"/>
            <ac:cxnSpMk id="141" creationId="{DDA757A2-84AA-1508-B90F-71179829500B}"/>
          </ac:cxnSpMkLst>
        </pc:cxnChg>
        <pc:cxnChg chg="mod">
          <ac:chgData name="신주용" userId="6564ea98-62ab-4aab-8b8b-1a037796269d" providerId="ADAL" clId="{C1A4E276-807E-4ED0-BAED-90BC56C3174A}" dt="2024-10-06T21:07:24.089" v="20997"/>
          <ac:cxnSpMkLst>
            <pc:docMk/>
            <pc:sldMk cId="713259171" sldId="320"/>
            <ac:cxnSpMk id="143" creationId="{0D2A5196-0C0E-2AE4-3E67-CEF47F97B6EC}"/>
          </ac:cxnSpMkLst>
        </pc:cxnChg>
      </pc:sldChg>
      <pc:sldChg chg="add del">
        <pc:chgData name="신주용" userId="6564ea98-62ab-4aab-8b8b-1a037796269d" providerId="ADAL" clId="{C1A4E276-807E-4ED0-BAED-90BC56C3174A}" dt="2024-10-09T11:08:54.701" v="29290"/>
        <pc:sldMkLst>
          <pc:docMk/>
          <pc:sldMk cId="3480072211" sldId="320"/>
        </pc:sldMkLst>
      </pc:sldChg>
      <pc:sldChg chg="addSp modSp del mod ord modShow">
        <pc:chgData name="신주용" userId="6564ea98-62ab-4aab-8b8b-1a037796269d" providerId="ADAL" clId="{C1A4E276-807E-4ED0-BAED-90BC56C3174A}" dt="2024-10-09T15:15:15.899" v="33740" actId="47"/>
        <pc:sldMkLst>
          <pc:docMk/>
          <pc:sldMk cId="2529817850" sldId="321"/>
        </pc:sldMkLst>
        <pc:spChg chg="mod">
          <ac:chgData name="신주용" userId="6564ea98-62ab-4aab-8b8b-1a037796269d" providerId="ADAL" clId="{C1A4E276-807E-4ED0-BAED-90BC56C3174A}" dt="2024-10-09T11:28:30.525" v="29588" actId="20577"/>
          <ac:spMkLst>
            <pc:docMk/>
            <pc:sldMk cId="2529817850" sldId="321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07:07:50.685" v="21438" actId="207"/>
          <ac:spMkLst>
            <pc:docMk/>
            <pc:sldMk cId="2529817850" sldId="321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1:28:32.571" v="29596" actId="20577"/>
          <ac:spMkLst>
            <pc:docMk/>
            <pc:sldMk cId="2529817850" sldId="321"/>
            <ac:spMk id="5" creationId="{F11E7B37-1D5A-D337-3FD5-AD576E865B34}"/>
          </ac:spMkLst>
        </pc:spChg>
        <pc:spChg chg="add mod">
          <ac:chgData name="신주용" userId="6564ea98-62ab-4aab-8b8b-1a037796269d" providerId="ADAL" clId="{C1A4E276-807E-4ED0-BAED-90BC56C3174A}" dt="2024-10-09T13:19:58.307" v="30516" actId="20577"/>
          <ac:spMkLst>
            <pc:docMk/>
            <pc:sldMk cId="2529817850" sldId="321"/>
            <ac:spMk id="6" creationId="{DEBBD02A-31AD-87B2-2636-64C3103C4C1E}"/>
          </ac:spMkLst>
        </pc:spChg>
      </pc:sldChg>
      <pc:sldChg chg="addSp delSp modSp add mod">
        <pc:chgData name="신주용" userId="6564ea98-62ab-4aab-8b8b-1a037796269d" providerId="ADAL" clId="{C1A4E276-807E-4ED0-BAED-90BC56C3174A}" dt="2024-10-06T21:18:05.037" v="21331"/>
        <pc:sldMkLst>
          <pc:docMk/>
          <pc:sldMk cId="2894579141" sldId="321"/>
        </pc:sldMkLst>
        <pc:spChg chg="mod">
          <ac:chgData name="신주용" userId="6564ea98-62ab-4aab-8b8b-1a037796269d" providerId="ADAL" clId="{C1A4E276-807E-4ED0-BAED-90BC56C3174A}" dt="2024-10-06T21:14:58.100" v="21018" actId="20577"/>
          <ac:spMkLst>
            <pc:docMk/>
            <pc:sldMk cId="2894579141" sldId="321"/>
            <ac:spMk id="2" creationId="{67763F15-B555-CF35-BAF9-6909B3BD5792}"/>
          </ac:spMkLst>
        </pc:spChg>
        <pc:spChg chg="add mod topLvl">
          <ac:chgData name="신주용" userId="6564ea98-62ab-4aab-8b8b-1a037796269d" providerId="ADAL" clId="{C1A4E276-807E-4ED0-BAED-90BC56C3174A}" dt="2024-10-06T20:49:25.498" v="20375" actId="14100"/>
          <ac:spMkLst>
            <pc:docMk/>
            <pc:sldMk cId="2894579141" sldId="321"/>
            <ac:spMk id="3" creationId="{5A22546E-222B-8699-D361-2CE3EC3B3407}"/>
          </ac:spMkLst>
        </pc:spChg>
        <pc:spChg chg="add mod topLvl">
          <ac:chgData name="신주용" userId="6564ea98-62ab-4aab-8b8b-1a037796269d" providerId="ADAL" clId="{C1A4E276-807E-4ED0-BAED-90BC56C3174A}" dt="2024-10-06T20:50:18.337" v="20400" actId="14100"/>
          <ac:spMkLst>
            <pc:docMk/>
            <pc:sldMk cId="2894579141" sldId="321"/>
            <ac:spMk id="6" creationId="{8FEF14E1-FA69-694C-7D71-B2EA072947D3}"/>
          </ac:spMkLst>
        </pc:spChg>
        <pc:spChg chg="mod">
          <ac:chgData name="신주용" userId="6564ea98-62ab-4aab-8b8b-1a037796269d" providerId="ADAL" clId="{C1A4E276-807E-4ED0-BAED-90BC56C3174A}" dt="2024-10-06T21:18:05.037" v="21331"/>
          <ac:spMkLst>
            <pc:docMk/>
            <pc:sldMk cId="2894579141" sldId="321"/>
            <ac:spMk id="7" creationId="{CE82517A-FD2C-45E9-2DD2-287C42EC790D}"/>
          </ac:spMkLst>
        </pc:spChg>
        <pc:spChg chg="add mod topLvl">
          <ac:chgData name="신주용" userId="6564ea98-62ab-4aab-8b8b-1a037796269d" providerId="ADAL" clId="{C1A4E276-807E-4ED0-BAED-90BC56C3174A}" dt="2024-10-06T20:44:22.662" v="20202" actId="14100"/>
          <ac:spMkLst>
            <pc:docMk/>
            <pc:sldMk cId="2894579141" sldId="321"/>
            <ac:spMk id="8" creationId="{6785CEFB-E0B8-2015-039E-FC1EF96CF256}"/>
          </ac:spMkLst>
        </pc:spChg>
        <pc:spChg chg="add mod topLvl">
          <ac:chgData name="신주용" userId="6564ea98-62ab-4aab-8b8b-1a037796269d" providerId="ADAL" clId="{C1A4E276-807E-4ED0-BAED-90BC56C3174A}" dt="2024-10-06T20:48:59.399" v="20367" actId="14100"/>
          <ac:spMkLst>
            <pc:docMk/>
            <pc:sldMk cId="2894579141" sldId="321"/>
            <ac:spMk id="9" creationId="{D4E037FC-F5A2-AB4B-1801-B86239508FC6}"/>
          </ac:spMkLst>
        </pc:spChg>
        <pc:spChg chg="add mod topLvl">
          <ac:chgData name="신주용" userId="6564ea98-62ab-4aab-8b8b-1a037796269d" providerId="ADAL" clId="{C1A4E276-807E-4ED0-BAED-90BC56C3174A}" dt="2024-10-06T20:45:31.239" v="20248" actId="14100"/>
          <ac:spMkLst>
            <pc:docMk/>
            <pc:sldMk cId="2894579141" sldId="321"/>
            <ac:spMk id="11" creationId="{BEC95ADE-88E0-3981-4F5A-015F9CE9F5E8}"/>
          </ac:spMkLst>
        </pc:spChg>
        <pc:spChg chg="add mod topLvl">
          <ac:chgData name="신주용" userId="6564ea98-62ab-4aab-8b8b-1a037796269d" providerId="ADAL" clId="{C1A4E276-807E-4ED0-BAED-90BC56C3174A}" dt="2024-10-06T20:54:54.415" v="20561" actId="14100"/>
          <ac:spMkLst>
            <pc:docMk/>
            <pc:sldMk cId="2894579141" sldId="321"/>
            <ac:spMk id="13" creationId="{B15652B6-90F3-4DB7-386C-45C429088059}"/>
          </ac:spMkLst>
        </pc:spChg>
        <pc:spChg chg="add mod topLvl">
          <ac:chgData name="신주용" userId="6564ea98-62ab-4aab-8b8b-1a037796269d" providerId="ADAL" clId="{C1A4E276-807E-4ED0-BAED-90BC56C3174A}" dt="2024-10-06T20:45:07.261" v="20231" actId="1035"/>
          <ac:spMkLst>
            <pc:docMk/>
            <pc:sldMk cId="2894579141" sldId="321"/>
            <ac:spMk id="14" creationId="{091562A2-A94E-A551-12CA-8CFFA26B9644}"/>
          </ac:spMkLst>
        </pc:spChg>
        <pc:spChg chg="add mod topLvl">
          <ac:chgData name="신주용" userId="6564ea98-62ab-4aab-8b8b-1a037796269d" providerId="ADAL" clId="{C1A4E276-807E-4ED0-BAED-90BC56C3174A}" dt="2024-10-06T20:45:16.589" v="20246" actId="1036"/>
          <ac:spMkLst>
            <pc:docMk/>
            <pc:sldMk cId="2894579141" sldId="321"/>
            <ac:spMk id="17" creationId="{89987248-F6B5-C602-E8F0-6795E0BE4A06}"/>
          </ac:spMkLst>
        </pc:spChg>
        <pc:spChg chg="add del mod">
          <ac:chgData name="신주용" userId="6564ea98-62ab-4aab-8b8b-1a037796269d" providerId="ADAL" clId="{C1A4E276-807E-4ED0-BAED-90BC56C3174A}" dt="2024-10-06T20:41:44.022" v="20170" actId="478"/>
          <ac:spMkLst>
            <pc:docMk/>
            <pc:sldMk cId="2894579141" sldId="321"/>
            <ac:spMk id="21" creationId="{A6EF3437-3D24-C746-3D32-506780F17B9B}"/>
          </ac:spMkLst>
        </pc:spChg>
        <pc:spChg chg="add del mod">
          <ac:chgData name="신주용" userId="6564ea98-62ab-4aab-8b8b-1a037796269d" providerId="ADAL" clId="{C1A4E276-807E-4ED0-BAED-90BC56C3174A}" dt="2024-10-06T20:55:11.316" v="20567" actId="21"/>
          <ac:spMkLst>
            <pc:docMk/>
            <pc:sldMk cId="2894579141" sldId="321"/>
            <ac:spMk id="22" creationId="{EF9C2B5D-14EF-4D08-0E76-8D7B4E3617D5}"/>
          </ac:spMkLst>
        </pc:spChg>
        <pc:spChg chg="add del mod">
          <ac:chgData name="신주용" userId="6564ea98-62ab-4aab-8b8b-1a037796269d" providerId="ADAL" clId="{C1A4E276-807E-4ED0-BAED-90BC56C3174A}" dt="2024-10-06T20:55:11.316" v="20567" actId="21"/>
          <ac:spMkLst>
            <pc:docMk/>
            <pc:sldMk cId="2894579141" sldId="321"/>
            <ac:spMk id="34" creationId="{7C6B8738-F67E-0ACE-C36A-3C0265519C64}"/>
          </ac:spMkLst>
        </pc:spChg>
        <pc:spChg chg="add mod">
          <ac:chgData name="신주용" userId="6564ea98-62ab-4aab-8b8b-1a037796269d" providerId="ADAL" clId="{C1A4E276-807E-4ED0-BAED-90BC56C3174A}" dt="2024-10-06T20:50:32.667" v="20407" actId="571"/>
          <ac:spMkLst>
            <pc:docMk/>
            <pc:sldMk cId="2894579141" sldId="321"/>
            <ac:spMk id="44" creationId="{323F94FC-DC0C-FD27-53B7-CD6F5FD529C9}"/>
          </ac:spMkLst>
        </pc:spChg>
        <pc:spChg chg="add mod">
          <ac:chgData name="신주용" userId="6564ea98-62ab-4aab-8b8b-1a037796269d" providerId="ADAL" clId="{C1A4E276-807E-4ED0-BAED-90BC56C3174A}" dt="2024-10-06T20:51:08.502" v="20438" actId="1076"/>
          <ac:spMkLst>
            <pc:docMk/>
            <pc:sldMk cId="2894579141" sldId="321"/>
            <ac:spMk id="46" creationId="{440DB988-457E-5132-4B7E-1638C83AFE4E}"/>
          </ac:spMkLst>
        </pc:spChg>
        <pc:spChg chg="add del mod">
          <ac:chgData name="신주용" userId="6564ea98-62ab-4aab-8b8b-1a037796269d" providerId="ADAL" clId="{C1A4E276-807E-4ED0-BAED-90BC56C3174A}" dt="2024-10-06T20:55:11.316" v="20567" actId="21"/>
          <ac:spMkLst>
            <pc:docMk/>
            <pc:sldMk cId="2894579141" sldId="321"/>
            <ac:spMk id="47" creationId="{F5E71BAD-F7D3-CC7D-ACF1-4D870E5A1149}"/>
          </ac:spMkLst>
        </pc:spChg>
        <pc:spChg chg="add del mod">
          <ac:chgData name="신주용" userId="6564ea98-62ab-4aab-8b8b-1a037796269d" providerId="ADAL" clId="{C1A4E276-807E-4ED0-BAED-90BC56C3174A}" dt="2024-10-06T20:53:09.419" v="20501" actId="478"/>
          <ac:spMkLst>
            <pc:docMk/>
            <pc:sldMk cId="2894579141" sldId="321"/>
            <ac:spMk id="56" creationId="{00E0354E-3019-FE02-43C4-12C232D6A9BB}"/>
          </ac:spMkLst>
        </pc:spChg>
        <pc:spChg chg="add del mod">
          <ac:chgData name="신주용" userId="6564ea98-62ab-4aab-8b8b-1a037796269d" providerId="ADAL" clId="{C1A4E276-807E-4ED0-BAED-90BC56C3174A}" dt="2024-10-06T20:55:00.368" v="20563" actId="478"/>
          <ac:spMkLst>
            <pc:docMk/>
            <pc:sldMk cId="2894579141" sldId="321"/>
            <ac:spMk id="57" creationId="{8BA95512-12BE-FC2A-2E36-2DBE58E17485}"/>
          </ac:spMkLst>
        </pc:spChg>
        <pc:grpChg chg="add del mod">
          <ac:chgData name="신주용" userId="6564ea98-62ab-4aab-8b8b-1a037796269d" providerId="ADAL" clId="{C1A4E276-807E-4ED0-BAED-90BC56C3174A}" dt="2024-10-06T20:06:09.663" v="19928" actId="165"/>
          <ac:grpSpMkLst>
            <pc:docMk/>
            <pc:sldMk cId="2894579141" sldId="321"/>
            <ac:grpSpMk id="18" creationId="{6CDF0883-6533-D207-24B2-B2F1FF7191E7}"/>
          </ac:grpSpMkLst>
        </pc:grpChg>
        <pc:grpChg chg="add del mod">
          <ac:chgData name="신주용" userId="6564ea98-62ab-4aab-8b8b-1a037796269d" providerId="ADAL" clId="{C1A4E276-807E-4ED0-BAED-90BC56C3174A}" dt="2024-10-06T20:55:11.316" v="20567" actId="21"/>
          <ac:grpSpMkLst>
            <pc:docMk/>
            <pc:sldMk cId="2894579141" sldId="321"/>
            <ac:grpSpMk id="19" creationId="{2BE00045-3D6A-0C37-43A9-F0BF9FADB4AA}"/>
          </ac:grpSpMkLst>
        </pc:grpChg>
        <pc:picChg chg="add del mod">
          <ac:chgData name="신주용" userId="6564ea98-62ab-4aab-8b8b-1a037796269d" providerId="ADAL" clId="{C1A4E276-807E-4ED0-BAED-90BC56C3174A}" dt="2024-10-06T20:55:11.316" v="20567" actId="21"/>
          <ac:picMkLst>
            <pc:docMk/>
            <pc:sldMk cId="2894579141" sldId="321"/>
            <ac:picMk id="35" creationId="{F4A2A0AB-7563-B073-5CF1-8F87A57C8446}"/>
          </ac:picMkLst>
        </pc:picChg>
        <pc:picChg chg="add del mod">
          <ac:chgData name="신주용" userId="6564ea98-62ab-4aab-8b8b-1a037796269d" providerId="ADAL" clId="{C1A4E276-807E-4ED0-BAED-90BC56C3174A}" dt="2024-10-06T20:52:26.699" v="20467" actId="21"/>
          <ac:picMkLst>
            <pc:docMk/>
            <pc:sldMk cId="2894579141" sldId="321"/>
            <ac:picMk id="48" creationId="{78A36C59-4A80-D78B-0285-D929169274EE}"/>
          </ac:picMkLst>
        </pc:picChg>
        <pc:picChg chg="add del mod">
          <ac:chgData name="신주용" userId="6564ea98-62ab-4aab-8b8b-1a037796269d" providerId="ADAL" clId="{C1A4E276-807E-4ED0-BAED-90BC56C3174A}" dt="2024-10-06T20:55:11.316" v="20567" actId="21"/>
          <ac:picMkLst>
            <pc:docMk/>
            <pc:sldMk cId="2894579141" sldId="321"/>
            <ac:picMk id="55" creationId="{78A36C59-4A80-D78B-0285-D929169274EE}"/>
          </ac:picMkLst>
        </pc:picChg>
        <pc:cxnChg chg="add mod topLvl">
          <ac:chgData name="신주용" userId="6564ea98-62ab-4aab-8b8b-1a037796269d" providerId="ADAL" clId="{C1A4E276-807E-4ED0-BAED-90BC56C3174A}" dt="2024-10-06T20:55:11.316" v="20567" actId="21"/>
          <ac:cxnSpMkLst>
            <pc:docMk/>
            <pc:sldMk cId="2894579141" sldId="321"/>
            <ac:cxnSpMk id="10" creationId="{72F57F01-3A87-66D5-5AF4-9A51E8B3FCF4}"/>
          </ac:cxnSpMkLst>
        </pc:cxnChg>
        <pc:cxnChg chg="add mod topLvl">
          <ac:chgData name="신주용" userId="6564ea98-62ab-4aab-8b8b-1a037796269d" providerId="ADAL" clId="{C1A4E276-807E-4ED0-BAED-90BC56C3174A}" dt="2024-10-06T20:45:16.589" v="20246" actId="1036"/>
          <ac:cxnSpMkLst>
            <pc:docMk/>
            <pc:sldMk cId="2894579141" sldId="321"/>
            <ac:cxnSpMk id="15" creationId="{C41FF507-1692-CD0D-0C43-F00C82A8BE13}"/>
          </ac:cxnSpMkLst>
        </pc:cxnChg>
        <pc:cxnChg chg="add mod topLvl">
          <ac:chgData name="신주용" userId="6564ea98-62ab-4aab-8b8b-1a037796269d" providerId="ADAL" clId="{C1A4E276-807E-4ED0-BAED-90BC56C3174A}" dt="2024-10-06T20:44:58.674" v="20213" actId="1076"/>
          <ac:cxnSpMkLst>
            <pc:docMk/>
            <pc:sldMk cId="2894579141" sldId="321"/>
            <ac:cxnSpMk id="16" creationId="{34CFE6D7-C034-5C0E-332F-3ABF3F19D45E}"/>
          </ac:cxnSpMkLst>
        </pc:cxnChg>
        <pc:cxnChg chg="add del mod">
          <ac:chgData name="신주용" userId="6564ea98-62ab-4aab-8b8b-1a037796269d" providerId="ADAL" clId="{C1A4E276-807E-4ED0-BAED-90BC56C3174A}" dt="2024-10-06T20:49:53.062" v="20382" actId="478"/>
          <ac:cxnSpMkLst>
            <pc:docMk/>
            <pc:sldMk cId="2894579141" sldId="321"/>
            <ac:cxnSpMk id="38" creationId="{5CC7CF58-0403-C815-9A2B-909ACA1E985B}"/>
          </ac:cxnSpMkLst>
        </pc:cxnChg>
        <pc:cxnChg chg="add del mod">
          <ac:chgData name="신주용" userId="6564ea98-62ab-4aab-8b8b-1a037796269d" providerId="ADAL" clId="{C1A4E276-807E-4ED0-BAED-90BC56C3174A}" dt="2024-10-06T20:55:11.316" v="20567" actId="21"/>
          <ac:cxnSpMkLst>
            <pc:docMk/>
            <pc:sldMk cId="2894579141" sldId="321"/>
            <ac:cxnSpMk id="41" creationId="{ECA23EAF-E041-1A23-15D2-CA344E7A3123}"/>
          </ac:cxnSpMkLst>
        </pc:cxnChg>
        <pc:cxnChg chg="add del mod">
          <ac:chgData name="신주용" userId="6564ea98-62ab-4aab-8b8b-1a037796269d" providerId="ADAL" clId="{C1A4E276-807E-4ED0-BAED-90BC56C3174A}" dt="2024-10-06T20:55:11.316" v="20567" actId="21"/>
          <ac:cxnSpMkLst>
            <pc:docMk/>
            <pc:sldMk cId="2894579141" sldId="321"/>
            <ac:cxnSpMk id="49" creationId="{BEE45687-D043-52A3-E363-4CB5644F1F26}"/>
          </ac:cxnSpMkLst>
        </pc:cxnChg>
        <pc:cxnChg chg="add del mod">
          <ac:chgData name="신주용" userId="6564ea98-62ab-4aab-8b8b-1a037796269d" providerId="ADAL" clId="{C1A4E276-807E-4ED0-BAED-90BC56C3174A}" dt="2024-10-06T20:54:13.025" v="20527" actId="478"/>
          <ac:cxnSpMkLst>
            <pc:docMk/>
            <pc:sldMk cId="2894579141" sldId="321"/>
            <ac:cxnSpMk id="58" creationId="{A06D5656-48D2-112B-F9DC-2DD505D6F843}"/>
          </ac:cxnSpMkLst>
        </pc:cxnChg>
        <pc:cxnChg chg="add del mod">
          <ac:chgData name="신주용" userId="6564ea98-62ab-4aab-8b8b-1a037796269d" providerId="ADAL" clId="{C1A4E276-807E-4ED0-BAED-90BC56C3174A}" dt="2024-10-06T20:54:40.786" v="20554" actId="478"/>
          <ac:cxnSpMkLst>
            <pc:docMk/>
            <pc:sldMk cId="2894579141" sldId="321"/>
            <ac:cxnSpMk id="65" creationId="{34E5F7DE-F92D-72C6-C7B7-F1D2E6A7E933}"/>
          </ac:cxnSpMkLst>
        </pc:cxnChg>
        <pc:cxnChg chg="add del mod">
          <ac:chgData name="신주용" userId="6564ea98-62ab-4aab-8b8b-1a037796269d" providerId="ADAL" clId="{C1A4E276-807E-4ED0-BAED-90BC56C3174A}" dt="2024-10-06T20:55:02.502" v="20564" actId="478"/>
          <ac:cxnSpMkLst>
            <pc:docMk/>
            <pc:sldMk cId="2894579141" sldId="321"/>
            <ac:cxnSpMk id="71" creationId="{778EA579-334F-D768-9D3A-6F9751A79B28}"/>
          </ac:cxnSpMkLst>
        </pc:cxnChg>
      </pc:sldChg>
      <pc:sldChg chg="delSp modSp add del mod">
        <pc:chgData name="신주용" userId="6564ea98-62ab-4aab-8b8b-1a037796269d" providerId="ADAL" clId="{C1A4E276-807E-4ED0-BAED-90BC56C3174A}" dt="2024-10-09T07:05:58.064" v="21436" actId="47"/>
        <pc:sldMkLst>
          <pc:docMk/>
          <pc:sldMk cId="48430156" sldId="322"/>
        </pc:sldMkLst>
        <pc:spChg chg="mod">
          <ac:chgData name="신주용" userId="6564ea98-62ab-4aab-8b8b-1a037796269d" providerId="ADAL" clId="{C1A4E276-807E-4ED0-BAED-90BC56C3174A}" dt="2024-10-09T07:05:42.731" v="21425" actId="21"/>
          <ac:spMkLst>
            <pc:docMk/>
            <pc:sldMk cId="48430156" sldId="322"/>
            <ac:spMk id="3" creationId="{CD769DB6-D9A1-D0FC-16FC-44D9A4F15805}"/>
          </ac:spMkLst>
        </pc:spChg>
        <pc:spChg chg="del">
          <ac:chgData name="신주용" userId="6564ea98-62ab-4aab-8b8b-1a037796269d" providerId="ADAL" clId="{C1A4E276-807E-4ED0-BAED-90BC56C3174A}" dt="2024-10-09T07:05:21.350" v="21423" actId="478"/>
          <ac:spMkLst>
            <pc:docMk/>
            <pc:sldMk cId="48430156" sldId="322"/>
            <ac:spMk id="8" creationId="{F34C2417-E9CC-56F1-6F00-7694A5087259}"/>
          </ac:spMkLst>
        </pc:spChg>
      </pc:sldChg>
      <pc:sldChg chg="addSp delSp modSp add mod ord modNotesTx">
        <pc:chgData name="신주용" userId="6564ea98-62ab-4aab-8b8b-1a037796269d" providerId="ADAL" clId="{C1A4E276-807E-4ED0-BAED-90BC56C3174A}" dt="2024-10-09T15:19:26.984" v="33776"/>
        <pc:sldMkLst>
          <pc:docMk/>
          <pc:sldMk cId="603280042" sldId="322"/>
        </pc:sldMkLst>
        <pc:spChg chg="mod">
          <ac:chgData name="신주용" userId="6564ea98-62ab-4aab-8b8b-1a037796269d" providerId="ADAL" clId="{C1A4E276-807E-4ED0-BAED-90BC56C3174A}" dt="2024-10-09T14:42:26.660" v="33068" actId="20577"/>
          <ac:spMkLst>
            <pc:docMk/>
            <pc:sldMk cId="603280042" sldId="322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4:23:34.557" v="31566" actId="20577"/>
          <ac:spMkLst>
            <pc:docMk/>
            <pc:sldMk cId="603280042" sldId="322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603280042" sldId="322"/>
            <ac:spMk id="5" creationId="{F11E7B37-1D5A-D337-3FD5-AD576E865B34}"/>
          </ac:spMkLst>
        </pc:spChg>
        <pc:spChg chg="del">
          <ac:chgData name="신주용" userId="6564ea98-62ab-4aab-8b8b-1a037796269d" providerId="ADAL" clId="{C1A4E276-807E-4ED0-BAED-90BC56C3174A}" dt="2024-10-09T07:41:38.224" v="22208" actId="478"/>
          <ac:spMkLst>
            <pc:docMk/>
            <pc:sldMk cId="603280042" sldId="322"/>
            <ac:spMk id="7" creationId="{7A7700EB-7A7B-7D3E-296C-7CC7FE8AC8BC}"/>
          </ac:spMkLst>
        </pc:spChg>
        <pc:spChg chg="del mod">
          <ac:chgData name="신주용" userId="6564ea98-62ab-4aab-8b8b-1a037796269d" providerId="ADAL" clId="{C1A4E276-807E-4ED0-BAED-90BC56C3174A}" dt="2024-10-09T07:17:25.363" v="22011" actId="478"/>
          <ac:spMkLst>
            <pc:docMk/>
            <pc:sldMk cId="603280042" sldId="322"/>
            <ac:spMk id="8" creationId="{F34C2417-E9CC-56F1-6F00-7694A5087259}"/>
          </ac:spMkLst>
        </pc:spChg>
        <pc:spChg chg="add del mod">
          <ac:chgData name="신주용" userId="6564ea98-62ab-4aab-8b8b-1a037796269d" providerId="ADAL" clId="{C1A4E276-807E-4ED0-BAED-90BC56C3174A}" dt="2024-10-09T07:52:25.265" v="23041" actId="22"/>
          <ac:spMkLst>
            <pc:docMk/>
            <pc:sldMk cId="603280042" sldId="322"/>
            <ac:spMk id="9" creationId="{D6B435C9-BA4B-93BD-99CB-5B61DC3D5E83}"/>
          </ac:spMkLst>
        </pc:spChg>
        <pc:spChg chg="add del mod">
          <ac:chgData name="신주용" userId="6564ea98-62ab-4aab-8b8b-1a037796269d" providerId="ADAL" clId="{C1A4E276-807E-4ED0-BAED-90BC56C3174A}" dt="2024-10-09T07:55:02.894" v="23372" actId="21"/>
          <ac:spMkLst>
            <pc:docMk/>
            <pc:sldMk cId="603280042" sldId="322"/>
            <ac:spMk id="10" creationId="{7A7700EB-7A7B-7D3E-296C-7CC7FE8AC8BC}"/>
          </ac:spMkLst>
        </pc:spChg>
        <pc:spChg chg="add mod">
          <ac:chgData name="신주용" userId="6564ea98-62ab-4aab-8b8b-1a037796269d" providerId="ADAL" clId="{C1A4E276-807E-4ED0-BAED-90BC56C3174A}" dt="2024-10-09T11:41:37.074" v="30077" actId="1076"/>
          <ac:spMkLst>
            <pc:docMk/>
            <pc:sldMk cId="603280042" sldId="322"/>
            <ac:spMk id="11" creationId="{068F96A4-1F3C-C91F-BAB5-DEF82210E0D5}"/>
          </ac:spMkLst>
        </pc:spChg>
        <pc:spChg chg="add mod">
          <ac:chgData name="신주용" userId="6564ea98-62ab-4aab-8b8b-1a037796269d" providerId="ADAL" clId="{C1A4E276-807E-4ED0-BAED-90BC56C3174A}" dt="2024-10-09T08:00:05.407" v="24019"/>
          <ac:spMkLst>
            <pc:docMk/>
            <pc:sldMk cId="603280042" sldId="322"/>
            <ac:spMk id="12" creationId="{82103F31-C4B6-9C36-CCD4-DE3DF2591640}"/>
          </ac:spMkLst>
        </pc:spChg>
        <pc:spChg chg="add mod">
          <ac:chgData name="신주용" userId="6564ea98-62ab-4aab-8b8b-1a037796269d" providerId="ADAL" clId="{C1A4E276-807E-4ED0-BAED-90BC56C3174A}" dt="2024-10-09T08:00:08.401" v="24020"/>
          <ac:spMkLst>
            <pc:docMk/>
            <pc:sldMk cId="603280042" sldId="322"/>
            <ac:spMk id="13" creationId="{411477D8-FF1B-35DC-A9A7-64DCF4BC0FB7}"/>
          </ac:spMkLst>
        </pc:spChg>
        <pc:spChg chg="add mod">
          <ac:chgData name="신주용" userId="6564ea98-62ab-4aab-8b8b-1a037796269d" providerId="ADAL" clId="{C1A4E276-807E-4ED0-BAED-90BC56C3174A}" dt="2024-10-09T08:00:21.483" v="24021"/>
          <ac:spMkLst>
            <pc:docMk/>
            <pc:sldMk cId="603280042" sldId="322"/>
            <ac:spMk id="14" creationId="{ED84F4E7-27BD-D463-CF5D-AF8048FEA4F2}"/>
          </ac:spMkLst>
        </pc:spChg>
      </pc:sldChg>
      <pc:sldChg chg="addSp delSp modSp add mod ord modNotesTx">
        <pc:chgData name="신주용" userId="6564ea98-62ab-4aab-8b8b-1a037796269d" providerId="ADAL" clId="{C1A4E276-807E-4ED0-BAED-90BC56C3174A}" dt="2024-10-09T15:43:30.650" v="35982" actId="164"/>
        <pc:sldMkLst>
          <pc:docMk/>
          <pc:sldMk cId="2126499851" sldId="323"/>
        </pc:sldMkLst>
        <pc:spChg chg="mod">
          <ac:chgData name="신주용" userId="6564ea98-62ab-4aab-8b8b-1a037796269d" providerId="ADAL" clId="{C1A4E276-807E-4ED0-BAED-90BC56C3174A}" dt="2024-10-09T15:42:20.627" v="35812" actId="20577"/>
          <ac:spMkLst>
            <pc:docMk/>
            <pc:sldMk cId="2126499851" sldId="323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5:43:12.212" v="35974" actId="113"/>
          <ac:spMkLst>
            <pc:docMk/>
            <pc:sldMk cId="2126499851" sldId="323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2126499851" sldId="323"/>
            <ac:spMk id="5" creationId="{F11E7B37-1D5A-D337-3FD5-AD576E865B34}"/>
          </ac:spMkLst>
        </pc:spChg>
        <pc:spChg chg="del">
          <ac:chgData name="신주용" userId="6564ea98-62ab-4aab-8b8b-1a037796269d" providerId="ADAL" clId="{C1A4E276-807E-4ED0-BAED-90BC56C3174A}" dt="2024-10-09T07:41:33.425" v="22207" actId="478"/>
          <ac:spMkLst>
            <pc:docMk/>
            <pc:sldMk cId="2126499851" sldId="323"/>
            <ac:spMk id="7" creationId="{7A7700EB-7A7B-7D3E-296C-7CC7FE8AC8BC}"/>
          </ac:spMkLst>
        </pc:spChg>
        <pc:spChg chg="add mod">
          <ac:chgData name="신주용" userId="6564ea98-62ab-4aab-8b8b-1a037796269d" providerId="ADAL" clId="{C1A4E276-807E-4ED0-BAED-90BC56C3174A}" dt="2024-10-09T15:43:30.650" v="35982" actId="164"/>
          <ac:spMkLst>
            <pc:docMk/>
            <pc:sldMk cId="2126499851" sldId="323"/>
            <ac:spMk id="7" creationId="{98F3C3BA-8AB2-44B4-C8C3-41FA52BCA076}"/>
          </ac:spMkLst>
        </pc:spChg>
        <pc:grpChg chg="add mod">
          <ac:chgData name="신주용" userId="6564ea98-62ab-4aab-8b8b-1a037796269d" providerId="ADAL" clId="{C1A4E276-807E-4ED0-BAED-90BC56C3174A}" dt="2024-10-09T15:43:30.650" v="35982" actId="164"/>
          <ac:grpSpMkLst>
            <pc:docMk/>
            <pc:sldMk cId="2126499851" sldId="323"/>
            <ac:grpSpMk id="8" creationId="{2DBFC80C-2C21-9AA0-2867-30ADAC9D0CA4}"/>
          </ac:grpSpMkLst>
        </pc:grpChg>
        <pc:picChg chg="add mod">
          <ac:chgData name="신주용" userId="6564ea98-62ab-4aab-8b8b-1a037796269d" providerId="ADAL" clId="{C1A4E276-807E-4ED0-BAED-90BC56C3174A}" dt="2024-10-09T15:43:30.650" v="35982" actId="164"/>
          <ac:picMkLst>
            <pc:docMk/>
            <pc:sldMk cId="2126499851" sldId="323"/>
            <ac:picMk id="1026" creationId="{483213F4-C3B9-D1DB-BAC2-12F2014D4CFF}"/>
          </ac:picMkLst>
        </pc:picChg>
      </pc:sldChg>
      <pc:sldChg chg="addSp delSp modSp add mod modNotesTx">
        <pc:chgData name="신주용" userId="6564ea98-62ab-4aab-8b8b-1a037796269d" providerId="ADAL" clId="{C1A4E276-807E-4ED0-BAED-90BC56C3174A}" dt="2024-10-09T16:49:59.447" v="38812" actId="208"/>
        <pc:sldMkLst>
          <pc:docMk/>
          <pc:sldMk cId="4163717489" sldId="324"/>
        </pc:sldMkLst>
        <pc:spChg chg="mod">
          <ac:chgData name="신주용" userId="6564ea98-62ab-4aab-8b8b-1a037796269d" providerId="ADAL" clId="{C1A4E276-807E-4ED0-BAED-90BC56C3174A}" dt="2024-10-09T08:02:27.223" v="24152"/>
          <ac:spMkLst>
            <pc:docMk/>
            <pc:sldMk cId="4163717489" sldId="324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6:47:06.992" v="38717" actId="20577"/>
          <ac:spMkLst>
            <pc:docMk/>
            <pc:sldMk cId="4163717489" sldId="324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4163717489" sldId="324"/>
            <ac:spMk id="5" creationId="{F11E7B37-1D5A-D337-3FD5-AD576E865B34}"/>
          </ac:spMkLst>
        </pc:spChg>
        <pc:spChg chg="add mod">
          <ac:chgData name="신주용" userId="6564ea98-62ab-4aab-8b8b-1a037796269d" providerId="ADAL" clId="{C1A4E276-807E-4ED0-BAED-90BC56C3174A}" dt="2024-10-09T16:49:59.447" v="38812" actId="208"/>
          <ac:spMkLst>
            <pc:docMk/>
            <pc:sldMk cId="4163717489" sldId="324"/>
            <ac:spMk id="6" creationId="{69E75C60-087E-7DAD-D0A6-678FB4CC4F40}"/>
          </ac:spMkLst>
        </pc:spChg>
        <pc:spChg chg="add del mod">
          <ac:chgData name="신주용" userId="6564ea98-62ab-4aab-8b8b-1a037796269d" providerId="ADAL" clId="{C1A4E276-807E-4ED0-BAED-90BC56C3174A}" dt="2024-10-09T08:05:29.957" v="24483" actId="21"/>
          <ac:spMkLst>
            <pc:docMk/>
            <pc:sldMk cId="4163717489" sldId="324"/>
            <ac:spMk id="6" creationId="{DEBBD02A-31AD-87B2-2636-64C3103C4C1E}"/>
          </ac:spMkLst>
        </pc:spChg>
        <pc:spChg chg="add del mod">
          <ac:chgData name="신주용" userId="6564ea98-62ab-4aab-8b8b-1a037796269d" providerId="ADAL" clId="{C1A4E276-807E-4ED0-BAED-90BC56C3174A}" dt="2024-10-09T08:28:36.025" v="26628" actId="478"/>
          <ac:spMkLst>
            <pc:docMk/>
            <pc:sldMk cId="4163717489" sldId="324"/>
            <ac:spMk id="7" creationId="{0822550D-9A98-0975-2FAD-FC9549B3D681}"/>
          </ac:spMkLst>
        </pc:spChg>
        <pc:spChg chg="del">
          <ac:chgData name="신주용" userId="6564ea98-62ab-4aab-8b8b-1a037796269d" providerId="ADAL" clId="{C1A4E276-807E-4ED0-BAED-90BC56C3174A}" dt="2024-10-09T08:05:44.060" v="24486" actId="478"/>
          <ac:spMkLst>
            <pc:docMk/>
            <pc:sldMk cId="4163717489" sldId="324"/>
            <ac:spMk id="11" creationId="{068F96A4-1F3C-C91F-BAB5-DEF82210E0D5}"/>
          </ac:spMkLst>
        </pc:spChg>
      </pc:sldChg>
      <pc:sldChg chg="addSp delSp modSp add del mod modNotesTx">
        <pc:chgData name="신주용" userId="6564ea98-62ab-4aab-8b8b-1a037796269d" providerId="ADAL" clId="{C1A4E276-807E-4ED0-BAED-90BC56C3174A}" dt="2024-10-09T16:22:27.760" v="38221" actId="47"/>
        <pc:sldMkLst>
          <pc:docMk/>
          <pc:sldMk cId="4257352327" sldId="325"/>
        </pc:sldMkLst>
        <pc:spChg chg="mod">
          <ac:chgData name="신주용" userId="6564ea98-62ab-4aab-8b8b-1a037796269d" providerId="ADAL" clId="{C1A4E276-807E-4ED0-BAED-90BC56C3174A}" dt="2024-10-09T13:29:58.764" v="30723" actId="20577"/>
          <ac:spMkLst>
            <pc:docMk/>
            <pc:sldMk cId="4257352327" sldId="325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6:19:26.851" v="37863" actId="21"/>
          <ac:spMkLst>
            <pc:docMk/>
            <pc:sldMk cId="4257352327" sldId="325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4257352327" sldId="325"/>
            <ac:spMk id="5" creationId="{F11E7B37-1D5A-D337-3FD5-AD576E865B34}"/>
          </ac:spMkLst>
        </pc:spChg>
        <pc:spChg chg="add del mod">
          <ac:chgData name="신주용" userId="6564ea98-62ab-4aab-8b8b-1a037796269d" providerId="ADAL" clId="{C1A4E276-807E-4ED0-BAED-90BC56C3174A}" dt="2024-10-09T08:19:13.273" v="25373" actId="478"/>
          <ac:spMkLst>
            <pc:docMk/>
            <pc:sldMk cId="4257352327" sldId="325"/>
            <ac:spMk id="6" creationId="{5BA1B524-E3AB-BC14-7CB5-663954938D80}"/>
          </ac:spMkLst>
        </pc:spChg>
        <pc:spChg chg="del">
          <ac:chgData name="신주용" userId="6564ea98-62ab-4aab-8b8b-1a037796269d" providerId="ADAL" clId="{C1A4E276-807E-4ED0-BAED-90BC56C3174A}" dt="2024-10-09T08:05:54.670" v="24487" actId="478"/>
          <ac:spMkLst>
            <pc:docMk/>
            <pc:sldMk cId="4257352327" sldId="325"/>
            <ac:spMk id="11" creationId="{068F96A4-1F3C-C91F-BAB5-DEF82210E0D5}"/>
          </ac:spMkLst>
        </pc:spChg>
      </pc:sldChg>
      <pc:sldChg chg="modSp add mod">
        <pc:chgData name="신주용" userId="6564ea98-62ab-4aab-8b8b-1a037796269d" providerId="ADAL" clId="{C1A4E276-807E-4ED0-BAED-90BC56C3174A}" dt="2024-10-09T15:32:58.029" v="34872" actId="20577"/>
        <pc:sldMkLst>
          <pc:docMk/>
          <pc:sldMk cId="1504396886" sldId="326"/>
        </pc:sldMkLst>
        <pc:spChg chg="mod">
          <ac:chgData name="신주용" userId="6564ea98-62ab-4aab-8b8b-1a037796269d" providerId="ADAL" clId="{C1A4E276-807E-4ED0-BAED-90BC56C3174A}" dt="2024-10-09T10:51:01.782" v="28003"/>
          <ac:spMkLst>
            <pc:docMk/>
            <pc:sldMk cId="1504396886" sldId="326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1504396886" sldId="326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9T15:32:58.029" v="34872" actId="20577"/>
          <ac:spMkLst>
            <pc:docMk/>
            <pc:sldMk cId="1504396886" sldId="326"/>
            <ac:spMk id="7" creationId="{CE82517A-FD2C-45E9-2DD2-287C42EC790D}"/>
          </ac:spMkLst>
        </pc:spChg>
      </pc:sldChg>
      <pc:sldChg chg="addSp delSp modSp add mod ord">
        <pc:chgData name="신주용" userId="6564ea98-62ab-4aab-8b8b-1a037796269d" providerId="ADAL" clId="{C1A4E276-807E-4ED0-BAED-90BC56C3174A}" dt="2024-10-09T16:45:47.846" v="38673"/>
        <pc:sldMkLst>
          <pc:docMk/>
          <pc:sldMk cId="1786445545" sldId="327"/>
        </pc:sldMkLst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1786445545" sldId="327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9T16:45:47.846" v="38673"/>
          <ac:spMkLst>
            <pc:docMk/>
            <pc:sldMk cId="1786445545" sldId="327"/>
            <ac:spMk id="7" creationId="{CE82517A-FD2C-45E9-2DD2-287C42EC790D}"/>
          </ac:spMkLst>
        </pc:spChg>
        <pc:spChg chg="add del mod">
          <ac:chgData name="신주용" userId="6564ea98-62ab-4aab-8b8b-1a037796269d" providerId="ADAL" clId="{C1A4E276-807E-4ED0-BAED-90BC56C3174A}" dt="2024-10-09T10:57:04.841" v="28734" actId="478"/>
          <ac:spMkLst>
            <pc:docMk/>
            <pc:sldMk cId="1786445545" sldId="327"/>
            <ac:spMk id="8" creationId="{4536B545-DDC7-6087-00AC-FD8D50D2A5FC}"/>
          </ac:spMkLst>
        </pc:spChg>
        <pc:spChg chg="add del mod">
          <ac:chgData name="신주용" userId="6564ea98-62ab-4aab-8b8b-1a037796269d" providerId="ADAL" clId="{C1A4E276-807E-4ED0-BAED-90BC56C3174A}" dt="2024-10-09T10:57:27.274" v="28794" actId="478"/>
          <ac:spMkLst>
            <pc:docMk/>
            <pc:sldMk cId="1786445545" sldId="327"/>
            <ac:spMk id="10" creationId="{E0695E55-011F-7CD9-482E-2B6770D880E1}"/>
          </ac:spMkLst>
        </pc:spChg>
        <pc:spChg chg="add">
          <ac:chgData name="신주용" userId="6564ea98-62ab-4aab-8b8b-1a037796269d" providerId="ADAL" clId="{C1A4E276-807E-4ED0-BAED-90BC56C3174A}" dt="2024-10-09T10:58:04.439" v="28832"/>
          <ac:spMkLst>
            <pc:docMk/>
            <pc:sldMk cId="1786445545" sldId="327"/>
            <ac:spMk id="11" creationId="{A58358CA-1127-7387-057F-4BAD8E0A67EA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14" creationId="{F66CEBCA-A1B8-8B50-9583-C0A749408C3D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15" creationId="{FEC92442-1967-F6E4-7CC4-D20A76417F3C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17" creationId="{8063B12B-31CF-754C-E5C0-108D8CFA6F99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18" creationId="{221ABEEB-2AA4-E17A-91FB-9A14DE43CA83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19" creationId="{3AAA8A0E-B641-64E0-7F9B-F0CA4F25F4CF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20" creationId="{6D115C90-5DC2-46FD-3969-0D5E1A8C0E69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24" creationId="{99029800-26FB-3089-721E-A3459D0F88EA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25" creationId="{E7D67CC7-AA3A-F2A4-970F-A7791249A800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28" creationId="{2211026C-FC76-33F6-384E-8174A8F9B588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29" creationId="{FA78BAC8-6912-F857-F9B5-8417F9536D19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30" creationId="{1D52731A-75A5-48BD-A871-C42A785A15FC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31" creationId="{C573A2DC-22BA-4C8F-7E58-1937CADBC56C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32" creationId="{01FC8345-F72A-B01E-93FE-1E063AB71B40}"/>
          </ac:spMkLst>
        </pc:spChg>
        <pc:spChg chg="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33" creationId="{3720E8A9-D132-B603-8AD2-422579F3B833}"/>
          </ac:spMkLst>
        </pc:spChg>
        <pc:spChg chg="add 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34" creationId="{70E7529D-F5C9-D5CB-DFC9-564EEB8BB842}"/>
          </ac:spMkLst>
        </pc:spChg>
        <pc:spChg chg="add mod">
          <ac:chgData name="신주용" userId="6564ea98-62ab-4aab-8b8b-1a037796269d" providerId="ADAL" clId="{C1A4E276-807E-4ED0-BAED-90BC56C3174A}" dt="2024-10-09T11:01:29.994" v="28990"/>
          <ac:spMkLst>
            <pc:docMk/>
            <pc:sldMk cId="1786445545" sldId="327"/>
            <ac:spMk id="35" creationId="{9D3B52CC-92EA-4139-5904-0CB37DB5039E}"/>
          </ac:spMkLst>
        </pc:spChg>
        <pc:grpChg chg="add mod">
          <ac:chgData name="신주용" userId="6564ea98-62ab-4aab-8b8b-1a037796269d" providerId="ADAL" clId="{C1A4E276-807E-4ED0-BAED-90BC56C3174A}" dt="2024-10-09T11:01:29.994" v="28990"/>
          <ac:grpSpMkLst>
            <pc:docMk/>
            <pc:sldMk cId="1786445545" sldId="327"/>
            <ac:grpSpMk id="13" creationId="{7DAF00DE-8663-5214-C2D5-52F1AEFABFF0}"/>
          </ac:grpSpMkLst>
        </pc:grpChg>
        <pc:grpChg chg="mod">
          <ac:chgData name="신주용" userId="6564ea98-62ab-4aab-8b8b-1a037796269d" providerId="ADAL" clId="{C1A4E276-807E-4ED0-BAED-90BC56C3174A}" dt="2024-10-09T11:01:29.994" v="28990"/>
          <ac:grpSpMkLst>
            <pc:docMk/>
            <pc:sldMk cId="1786445545" sldId="327"/>
            <ac:grpSpMk id="16" creationId="{BE2D099C-806A-4F60-C07C-80D2A457DC67}"/>
          </ac:grpSpMkLst>
        </pc:grpChg>
        <pc:picChg chg="add del mod">
          <ac:chgData name="신주용" userId="6564ea98-62ab-4aab-8b8b-1a037796269d" providerId="ADAL" clId="{C1A4E276-807E-4ED0-BAED-90BC56C3174A}" dt="2024-10-09T11:06:07.501" v="29137" actId="478"/>
          <ac:picMkLst>
            <pc:docMk/>
            <pc:sldMk cId="1786445545" sldId="327"/>
            <ac:picMk id="36" creationId="{02ECBEF5-DE9B-DDC5-D471-8AF082C17B3C}"/>
          </ac:picMkLst>
        </pc:picChg>
        <pc:cxnChg chg="mod">
          <ac:chgData name="신주용" userId="6564ea98-62ab-4aab-8b8b-1a037796269d" providerId="ADAL" clId="{C1A4E276-807E-4ED0-BAED-90BC56C3174A}" dt="2024-10-09T11:01:29.994" v="28990"/>
          <ac:cxnSpMkLst>
            <pc:docMk/>
            <pc:sldMk cId="1786445545" sldId="327"/>
            <ac:cxnSpMk id="21" creationId="{BD815049-6895-D625-3502-D641709F03C3}"/>
          </ac:cxnSpMkLst>
        </pc:cxnChg>
        <pc:cxnChg chg="mod">
          <ac:chgData name="신주용" userId="6564ea98-62ab-4aab-8b8b-1a037796269d" providerId="ADAL" clId="{C1A4E276-807E-4ED0-BAED-90BC56C3174A}" dt="2024-10-09T11:01:29.994" v="28990"/>
          <ac:cxnSpMkLst>
            <pc:docMk/>
            <pc:sldMk cId="1786445545" sldId="327"/>
            <ac:cxnSpMk id="22" creationId="{183732AB-EA78-2EDA-F379-B745291558FF}"/>
          </ac:cxnSpMkLst>
        </pc:cxnChg>
        <pc:cxnChg chg="mod">
          <ac:chgData name="신주용" userId="6564ea98-62ab-4aab-8b8b-1a037796269d" providerId="ADAL" clId="{C1A4E276-807E-4ED0-BAED-90BC56C3174A}" dt="2024-10-09T11:01:29.994" v="28990"/>
          <ac:cxnSpMkLst>
            <pc:docMk/>
            <pc:sldMk cId="1786445545" sldId="327"/>
            <ac:cxnSpMk id="23" creationId="{00044868-DBC6-8D6F-FBFA-E8C60D599B01}"/>
          </ac:cxnSpMkLst>
        </pc:cxnChg>
        <pc:cxnChg chg="mod">
          <ac:chgData name="신주용" userId="6564ea98-62ab-4aab-8b8b-1a037796269d" providerId="ADAL" clId="{C1A4E276-807E-4ED0-BAED-90BC56C3174A}" dt="2024-10-09T11:01:29.994" v="28990"/>
          <ac:cxnSpMkLst>
            <pc:docMk/>
            <pc:sldMk cId="1786445545" sldId="327"/>
            <ac:cxnSpMk id="26" creationId="{47AA9900-52D9-E0A8-5F3A-6A608CCEFDDB}"/>
          </ac:cxnSpMkLst>
        </pc:cxnChg>
        <pc:cxnChg chg="mod">
          <ac:chgData name="신주용" userId="6564ea98-62ab-4aab-8b8b-1a037796269d" providerId="ADAL" clId="{C1A4E276-807E-4ED0-BAED-90BC56C3174A}" dt="2024-10-09T11:01:29.994" v="28990"/>
          <ac:cxnSpMkLst>
            <pc:docMk/>
            <pc:sldMk cId="1786445545" sldId="327"/>
            <ac:cxnSpMk id="27" creationId="{36802BD8-76A1-0936-2D95-FA05E58F8C29}"/>
          </ac:cxnSpMkLst>
        </pc:cxnChg>
      </pc:sldChg>
      <pc:sldChg chg="new del">
        <pc:chgData name="신주용" userId="6564ea98-62ab-4aab-8b8b-1a037796269d" providerId="ADAL" clId="{C1A4E276-807E-4ED0-BAED-90BC56C3174A}" dt="2024-10-09T10:54:05.414" v="28343" actId="680"/>
        <pc:sldMkLst>
          <pc:docMk/>
          <pc:sldMk cId="3714803523" sldId="327"/>
        </pc:sldMkLst>
      </pc:sldChg>
      <pc:sldChg chg="delSp modSp add mod ord">
        <pc:chgData name="신주용" userId="6564ea98-62ab-4aab-8b8b-1a037796269d" providerId="ADAL" clId="{C1A4E276-807E-4ED0-BAED-90BC56C3174A}" dt="2024-10-09T16:58:24.197" v="38847" actId="122"/>
        <pc:sldMkLst>
          <pc:docMk/>
          <pc:sldMk cId="3213890394" sldId="328"/>
        </pc:sldMkLst>
        <pc:spChg chg="mod">
          <ac:chgData name="신주용" userId="6564ea98-62ab-4aab-8b8b-1a037796269d" providerId="ADAL" clId="{C1A4E276-807E-4ED0-BAED-90BC56C3174A}" dt="2024-10-09T16:58:24.197" v="38847" actId="122"/>
          <ac:spMkLst>
            <pc:docMk/>
            <pc:sldMk cId="3213890394" sldId="328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5:50:37.903" v="36316"/>
          <ac:spMkLst>
            <pc:docMk/>
            <pc:sldMk cId="3213890394" sldId="328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3213890394" sldId="328"/>
            <ac:spMk id="5" creationId="{F11E7B37-1D5A-D337-3FD5-AD576E865B34}"/>
          </ac:spMkLst>
        </pc:spChg>
        <pc:picChg chg="del">
          <ac:chgData name="신주용" userId="6564ea98-62ab-4aab-8b8b-1a037796269d" providerId="ADAL" clId="{C1A4E276-807E-4ED0-BAED-90BC56C3174A}" dt="2024-10-09T11:12:30.930" v="29306" actId="478"/>
          <ac:picMkLst>
            <pc:docMk/>
            <pc:sldMk cId="3213890394" sldId="328"/>
            <ac:picMk id="2050" creationId="{493E5C31-87D9-9843-1CBB-A6B341E0C3AD}"/>
          </ac:picMkLst>
        </pc:picChg>
      </pc:sldChg>
      <pc:sldChg chg="new del">
        <pc:chgData name="신주용" userId="6564ea98-62ab-4aab-8b8b-1a037796269d" providerId="ADAL" clId="{C1A4E276-807E-4ED0-BAED-90BC56C3174A}" dt="2024-10-09T11:12:20.280" v="29300" actId="680"/>
        <pc:sldMkLst>
          <pc:docMk/>
          <pc:sldMk cId="3702251015" sldId="328"/>
        </pc:sldMkLst>
      </pc:sldChg>
      <pc:sldChg chg="addSp delSp modSp add mod ord">
        <pc:chgData name="신주용" userId="6564ea98-62ab-4aab-8b8b-1a037796269d" providerId="ADAL" clId="{C1A4E276-807E-4ED0-BAED-90BC56C3174A}" dt="2024-10-09T15:52:29.384" v="36325" actId="20577"/>
        <pc:sldMkLst>
          <pc:docMk/>
          <pc:sldMk cId="638280580" sldId="329"/>
        </pc:sldMkLst>
        <pc:spChg chg="mod">
          <ac:chgData name="신주용" userId="6564ea98-62ab-4aab-8b8b-1a037796269d" providerId="ADAL" clId="{C1A4E276-807E-4ED0-BAED-90BC56C3174A}" dt="2024-10-09T15:32:49.819" v="34866" actId="20577"/>
          <ac:spMkLst>
            <pc:docMk/>
            <pc:sldMk cId="638280580" sldId="329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5:47:31.836" v="36062" actId="20577"/>
          <ac:spMkLst>
            <pc:docMk/>
            <pc:sldMk cId="638280580" sldId="329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638280580" sldId="329"/>
            <ac:spMk id="5" creationId="{F11E7B37-1D5A-D337-3FD5-AD576E865B34}"/>
          </ac:spMkLst>
        </pc:spChg>
        <pc:spChg chg="add del mod">
          <ac:chgData name="신주용" userId="6564ea98-62ab-4aab-8b8b-1a037796269d" providerId="ADAL" clId="{C1A4E276-807E-4ED0-BAED-90BC56C3174A}" dt="2024-10-09T15:33:20.617" v="34879" actId="478"/>
          <ac:spMkLst>
            <pc:docMk/>
            <pc:sldMk cId="638280580" sldId="329"/>
            <ac:spMk id="6" creationId="{89C6562D-F410-F5FE-AAE3-622BE5642C73}"/>
          </ac:spMkLst>
        </pc:spChg>
        <pc:spChg chg="add del mod">
          <ac:chgData name="신주용" userId="6564ea98-62ab-4aab-8b8b-1a037796269d" providerId="ADAL" clId="{C1A4E276-807E-4ED0-BAED-90BC56C3174A}" dt="2024-10-09T11:38:18.557" v="29962"/>
          <ac:spMkLst>
            <pc:docMk/>
            <pc:sldMk cId="638280580" sldId="329"/>
            <ac:spMk id="6" creationId="{F07059CF-4DEF-BD3B-36F7-896B5523A0C0}"/>
          </ac:spMkLst>
        </pc:spChg>
        <pc:spChg chg="add mod">
          <ac:chgData name="신주용" userId="6564ea98-62ab-4aab-8b8b-1a037796269d" providerId="ADAL" clId="{C1A4E276-807E-4ED0-BAED-90BC56C3174A}" dt="2024-10-09T15:33:21.230" v="34880"/>
          <ac:spMkLst>
            <pc:docMk/>
            <pc:sldMk cId="638280580" sldId="329"/>
            <ac:spMk id="7" creationId="{A0D2C404-C9AC-B289-FF53-F011A472EF21}"/>
          </ac:spMkLst>
        </pc:spChg>
        <pc:spChg chg="add mod">
          <ac:chgData name="신주용" userId="6564ea98-62ab-4aab-8b8b-1a037796269d" providerId="ADAL" clId="{C1A4E276-807E-4ED0-BAED-90BC56C3174A}" dt="2024-10-09T15:33:25.139" v="34882"/>
          <ac:spMkLst>
            <pc:docMk/>
            <pc:sldMk cId="638280580" sldId="329"/>
            <ac:spMk id="8" creationId="{48C76CB3-EDCE-A3A5-18F7-377AB7AF1954}"/>
          </ac:spMkLst>
        </pc:spChg>
        <pc:spChg chg="add del mod">
          <ac:chgData name="신주용" userId="6564ea98-62ab-4aab-8b8b-1a037796269d" providerId="ADAL" clId="{C1A4E276-807E-4ED0-BAED-90BC56C3174A}" dt="2024-10-09T11:38:56.253" v="29983"/>
          <ac:spMkLst>
            <pc:docMk/>
            <pc:sldMk cId="638280580" sldId="329"/>
            <ac:spMk id="8" creationId="{AF1F8F90-C282-4D44-4408-4DA96DBA47F7}"/>
          </ac:spMkLst>
        </pc:spChg>
        <pc:spChg chg="add del mod">
          <ac:chgData name="신주용" userId="6564ea98-62ab-4aab-8b8b-1a037796269d" providerId="ADAL" clId="{C1A4E276-807E-4ED0-BAED-90BC56C3174A}" dt="2024-10-09T11:37:57.997" v="29941" actId="21"/>
          <ac:spMkLst>
            <pc:docMk/>
            <pc:sldMk cId="638280580" sldId="329"/>
            <ac:spMk id="9" creationId="{C6AF2953-7F15-EC27-70FE-B3C01087649C}"/>
          </ac:spMkLst>
        </pc:spChg>
        <pc:spChg chg="add mod">
          <ac:chgData name="신주용" userId="6564ea98-62ab-4aab-8b8b-1a037796269d" providerId="ADAL" clId="{C1A4E276-807E-4ED0-BAED-90BC56C3174A}" dt="2024-10-09T15:33:52.386" v="34906"/>
          <ac:spMkLst>
            <pc:docMk/>
            <pc:sldMk cId="638280580" sldId="329"/>
            <ac:spMk id="9" creationId="{D75146FB-0EBC-8486-63E3-4A703C2546C6}"/>
          </ac:spMkLst>
        </pc:spChg>
        <pc:spChg chg="add del mod">
          <ac:chgData name="신주용" userId="6564ea98-62ab-4aab-8b8b-1a037796269d" providerId="ADAL" clId="{C1A4E276-807E-4ED0-BAED-90BC56C3174A}" dt="2024-10-09T15:34:00.348" v="34914" actId="478"/>
          <ac:spMkLst>
            <pc:docMk/>
            <pc:sldMk cId="638280580" sldId="329"/>
            <ac:spMk id="10" creationId="{3961FE19-2EC8-4426-CD28-C02726A243AB}"/>
          </ac:spMkLst>
        </pc:spChg>
        <pc:spChg chg="add mod">
          <ac:chgData name="신주용" userId="6564ea98-62ab-4aab-8b8b-1a037796269d" providerId="ADAL" clId="{C1A4E276-807E-4ED0-BAED-90BC56C3174A}" dt="2024-10-09T11:37:59.781" v="29943"/>
          <ac:spMkLst>
            <pc:docMk/>
            <pc:sldMk cId="638280580" sldId="329"/>
            <ac:spMk id="10" creationId="{C6AF2953-7F15-EC27-70FE-B3C01087649C}"/>
          </ac:spMkLst>
        </pc:spChg>
        <pc:spChg chg="add del mod">
          <ac:chgData name="신주용" userId="6564ea98-62ab-4aab-8b8b-1a037796269d" providerId="ADAL" clId="{C1A4E276-807E-4ED0-BAED-90BC56C3174A}" dt="2024-10-09T11:39:01.751" v="29984" actId="478"/>
          <ac:spMkLst>
            <pc:docMk/>
            <pc:sldMk cId="638280580" sldId="329"/>
            <ac:spMk id="11" creationId="{5F5F72BB-E193-4C67-4F07-4DB1111F06D7}"/>
          </ac:spMkLst>
        </pc:spChg>
        <pc:spChg chg="add del mod">
          <ac:chgData name="신주용" userId="6564ea98-62ab-4aab-8b8b-1a037796269d" providerId="ADAL" clId="{C1A4E276-807E-4ED0-BAED-90BC56C3174A}" dt="2024-10-09T15:44:32.269" v="35989" actId="478"/>
          <ac:spMkLst>
            <pc:docMk/>
            <pc:sldMk cId="638280580" sldId="329"/>
            <ac:spMk id="11" creationId="{8A8B2B51-566E-A7E6-6D6A-87F1A03F9F78}"/>
          </ac:spMkLst>
        </pc:spChg>
        <pc:spChg chg="add mod">
          <ac:chgData name="신주용" userId="6564ea98-62ab-4aab-8b8b-1a037796269d" providerId="ADAL" clId="{C1A4E276-807E-4ED0-BAED-90BC56C3174A}" dt="2024-10-09T15:52:29.384" v="36325" actId="20577"/>
          <ac:spMkLst>
            <pc:docMk/>
            <pc:sldMk cId="638280580" sldId="329"/>
            <ac:spMk id="12" creationId="{358A13DD-E521-A3B0-022E-E7F8CA26CBCA}"/>
          </ac:spMkLst>
        </pc:spChg>
        <pc:spChg chg="add mod">
          <ac:chgData name="신주용" userId="6564ea98-62ab-4aab-8b8b-1a037796269d" providerId="ADAL" clId="{C1A4E276-807E-4ED0-BAED-90BC56C3174A}" dt="2024-10-09T11:38:33.601" v="29965"/>
          <ac:spMkLst>
            <pc:docMk/>
            <pc:sldMk cId="638280580" sldId="329"/>
            <ac:spMk id="12" creationId="{ACE3D503-087F-D73F-DCB5-4A879585748C}"/>
          </ac:spMkLst>
        </pc:spChg>
        <pc:spChg chg="add del mod">
          <ac:chgData name="신주용" userId="6564ea98-62ab-4aab-8b8b-1a037796269d" providerId="ADAL" clId="{C1A4E276-807E-4ED0-BAED-90BC56C3174A}" dt="2024-10-09T15:33:58.919" v="34913" actId="21"/>
          <ac:spMkLst>
            <pc:docMk/>
            <pc:sldMk cId="638280580" sldId="329"/>
            <ac:spMk id="13" creationId="{8A8B2B51-566E-A7E6-6D6A-87F1A03F9F78}"/>
          </ac:spMkLst>
        </pc:spChg>
      </pc:sldChg>
      <pc:sldChg chg="modSp add del mod ord">
        <pc:chgData name="신주용" userId="6564ea98-62ab-4aab-8b8b-1a037796269d" providerId="ADAL" clId="{C1A4E276-807E-4ED0-BAED-90BC56C3174A}" dt="2024-10-09T11:34:34.398" v="29891" actId="47"/>
        <pc:sldMkLst>
          <pc:docMk/>
          <pc:sldMk cId="1222923049" sldId="330"/>
        </pc:sldMkLst>
        <pc:spChg chg="mod">
          <ac:chgData name="신주용" userId="6564ea98-62ab-4aab-8b8b-1a037796269d" providerId="ADAL" clId="{C1A4E276-807E-4ED0-BAED-90BC56C3174A}" dt="2024-10-09T11:32:14.980" v="29751" actId="20577"/>
          <ac:spMkLst>
            <pc:docMk/>
            <pc:sldMk cId="1222923049" sldId="330"/>
            <ac:spMk id="2" creationId="{67763F15-B555-CF35-BAF9-6909B3BD5792}"/>
          </ac:spMkLst>
        </pc:spChg>
      </pc:sldChg>
      <pc:sldChg chg="delSp modSp add del mod">
        <pc:chgData name="신주용" userId="6564ea98-62ab-4aab-8b8b-1a037796269d" providerId="ADAL" clId="{C1A4E276-807E-4ED0-BAED-90BC56C3174A}" dt="2024-10-09T11:48:39.262" v="30176" actId="47"/>
        <pc:sldMkLst>
          <pc:docMk/>
          <pc:sldMk cId="1880354418" sldId="330"/>
        </pc:sldMkLst>
        <pc:spChg chg="mod">
          <ac:chgData name="신주용" userId="6564ea98-62ab-4aab-8b8b-1a037796269d" providerId="ADAL" clId="{C1A4E276-807E-4ED0-BAED-90BC56C3174A}" dt="2024-10-09T11:40:15.967" v="30075" actId="20577"/>
          <ac:spMkLst>
            <pc:docMk/>
            <pc:sldMk cId="1880354418" sldId="330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1:48:15.177" v="30144" actId="21"/>
          <ac:spMkLst>
            <pc:docMk/>
            <pc:sldMk cId="1880354418" sldId="330"/>
            <ac:spMk id="3" creationId="{CD769DB6-D9A1-D0FC-16FC-44D9A4F15805}"/>
          </ac:spMkLst>
        </pc:spChg>
        <pc:spChg chg="del">
          <ac:chgData name="신주용" userId="6564ea98-62ab-4aab-8b8b-1a037796269d" providerId="ADAL" clId="{C1A4E276-807E-4ED0-BAED-90BC56C3174A}" dt="2024-10-09T11:47:33.022" v="30141" actId="478"/>
          <ac:spMkLst>
            <pc:docMk/>
            <pc:sldMk cId="1880354418" sldId="330"/>
            <ac:spMk id="13" creationId="{8A8B2B51-566E-A7E6-6D6A-87F1A03F9F78}"/>
          </ac:spMkLst>
        </pc:spChg>
      </pc:sldChg>
      <pc:sldChg chg="addSp delSp modSp add mod">
        <pc:chgData name="신주용" userId="6564ea98-62ab-4aab-8b8b-1a037796269d" providerId="ADAL" clId="{C1A4E276-807E-4ED0-BAED-90BC56C3174A}" dt="2024-10-09T17:09:22.243" v="39974" actId="20577"/>
        <pc:sldMkLst>
          <pc:docMk/>
          <pc:sldMk cId="2447712235" sldId="330"/>
        </pc:sldMkLst>
        <pc:spChg chg="mod">
          <ac:chgData name="신주용" userId="6564ea98-62ab-4aab-8b8b-1a037796269d" providerId="ADAL" clId="{C1A4E276-807E-4ED0-BAED-90BC56C3174A}" dt="2024-10-09T14:33:31.148" v="32192"/>
          <ac:spMkLst>
            <pc:docMk/>
            <pc:sldMk cId="2447712235" sldId="330"/>
            <ac:spMk id="2" creationId="{67763F15-B555-CF35-BAF9-6909B3BD5792}"/>
          </ac:spMkLst>
        </pc:spChg>
        <pc:spChg chg="add">
          <ac:chgData name="신주용" userId="6564ea98-62ab-4aab-8b8b-1a037796269d" providerId="ADAL" clId="{C1A4E276-807E-4ED0-BAED-90BC56C3174A}" dt="2024-10-09T17:07:36.115" v="39735"/>
          <ac:spMkLst>
            <pc:docMk/>
            <pc:sldMk cId="2447712235" sldId="330"/>
            <ac:spMk id="3" creationId="{E6D3CA76-7B68-B07C-C9FD-B1AF01F15A41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2447712235" sldId="330"/>
            <ac:spMk id="5" creationId="{F11E7B37-1D5A-D337-3FD5-AD576E865B34}"/>
          </ac:spMkLst>
        </pc:spChg>
        <pc:spChg chg="mod">
          <ac:chgData name="신주용" userId="6564ea98-62ab-4aab-8b8b-1a037796269d" providerId="ADAL" clId="{C1A4E276-807E-4ED0-BAED-90BC56C3174A}" dt="2024-10-09T17:09:22.243" v="39974" actId="20577"/>
          <ac:spMkLst>
            <pc:docMk/>
            <pc:sldMk cId="2447712235" sldId="330"/>
            <ac:spMk id="7" creationId="{CE82517A-FD2C-45E9-2DD2-287C42EC790D}"/>
          </ac:spMkLst>
        </pc:spChg>
        <pc:grpChg chg="del">
          <ac:chgData name="신주용" userId="6564ea98-62ab-4aab-8b8b-1a037796269d" providerId="ADAL" clId="{C1A4E276-807E-4ED0-BAED-90BC56C3174A}" dt="2024-10-09T13:32:26.296" v="30741" actId="478"/>
          <ac:grpSpMkLst>
            <pc:docMk/>
            <pc:sldMk cId="2447712235" sldId="330"/>
            <ac:grpSpMk id="100" creationId="{AF10C172-6840-A9C9-6BEB-E4C21DC440FD}"/>
          </ac:grpSpMkLst>
        </pc:grpChg>
        <pc:graphicFrameChg chg="mod modGraphic">
          <ac:chgData name="신주용" userId="6564ea98-62ab-4aab-8b8b-1a037796269d" providerId="ADAL" clId="{C1A4E276-807E-4ED0-BAED-90BC56C3174A}" dt="2024-10-09T17:08:15.583" v="39791" actId="14100"/>
          <ac:graphicFrameMkLst>
            <pc:docMk/>
            <pc:sldMk cId="2447712235" sldId="330"/>
            <ac:graphicFrameMk id="6" creationId="{51B33321-867E-94FB-3B59-28E685143CDF}"/>
          </ac:graphicFrameMkLst>
        </pc:graphicFrameChg>
        <pc:cxnChg chg="mod">
          <ac:chgData name="신주용" userId="6564ea98-62ab-4aab-8b8b-1a037796269d" providerId="ADAL" clId="{C1A4E276-807E-4ED0-BAED-90BC56C3174A}" dt="2024-10-09T13:32:26.296" v="30741" actId="478"/>
          <ac:cxnSpMkLst>
            <pc:docMk/>
            <pc:sldMk cId="2447712235" sldId="330"/>
            <ac:cxnSpMk id="67" creationId="{BF5CC691-F5F7-C837-3675-42A9A1E17BF9}"/>
          </ac:cxnSpMkLst>
        </pc:cxnChg>
        <pc:cxnChg chg="mod">
          <ac:chgData name="신주용" userId="6564ea98-62ab-4aab-8b8b-1a037796269d" providerId="ADAL" clId="{C1A4E276-807E-4ED0-BAED-90BC56C3174A}" dt="2024-10-09T13:32:26.296" v="30741" actId="478"/>
          <ac:cxnSpMkLst>
            <pc:docMk/>
            <pc:sldMk cId="2447712235" sldId="330"/>
            <ac:cxnSpMk id="73" creationId="{A2CCA8A0-AB94-DEB3-069A-6A01EEF872AB}"/>
          </ac:cxnSpMkLst>
        </pc:cxnChg>
        <pc:cxnChg chg="mod">
          <ac:chgData name="신주용" userId="6564ea98-62ab-4aab-8b8b-1a037796269d" providerId="ADAL" clId="{C1A4E276-807E-4ED0-BAED-90BC56C3174A}" dt="2024-10-09T13:32:26.296" v="30741" actId="478"/>
          <ac:cxnSpMkLst>
            <pc:docMk/>
            <pc:sldMk cId="2447712235" sldId="330"/>
            <ac:cxnSpMk id="77" creationId="{2A1EA3DE-7C6A-287B-985E-E6A816E12F0C}"/>
          </ac:cxnSpMkLst>
        </pc:cxnChg>
      </pc:sldChg>
      <pc:sldChg chg="new del">
        <pc:chgData name="신주용" userId="6564ea98-62ab-4aab-8b8b-1a037796269d" providerId="ADAL" clId="{C1A4E276-807E-4ED0-BAED-90BC56C3174A}" dt="2024-10-09T11:30:45.204" v="29642" actId="680"/>
        <pc:sldMkLst>
          <pc:docMk/>
          <pc:sldMk cId="3022753977" sldId="330"/>
        </pc:sldMkLst>
      </pc:sldChg>
      <pc:sldChg chg="modSp add mod">
        <pc:chgData name="신주용" userId="6564ea98-62ab-4aab-8b8b-1a037796269d" providerId="ADAL" clId="{C1A4E276-807E-4ED0-BAED-90BC56C3174A}" dt="2024-10-09T15:51:01.033" v="36320" actId="20577"/>
        <pc:sldMkLst>
          <pc:docMk/>
          <pc:sldMk cId="1539910156" sldId="331"/>
        </pc:sldMkLst>
        <pc:spChg chg="mod">
          <ac:chgData name="신주용" userId="6564ea98-62ab-4aab-8b8b-1a037796269d" providerId="ADAL" clId="{C1A4E276-807E-4ED0-BAED-90BC56C3174A}" dt="2024-10-09T15:51:01.033" v="36320" actId="20577"/>
          <ac:spMkLst>
            <pc:docMk/>
            <pc:sldMk cId="1539910156" sldId="331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1539910156" sldId="331"/>
            <ac:spMk id="5" creationId="{F11E7B37-1D5A-D337-3FD5-AD576E865B34}"/>
          </ac:spMkLst>
        </pc:spChg>
      </pc:sldChg>
      <pc:sldChg chg="add del">
        <pc:chgData name="신주용" userId="6564ea98-62ab-4aab-8b8b-1a037796269d" providerId="ADAL" clId="{C1A4E276-807E-4ED0-BAED-90BC56C3174A}" dt="2024-10-09T11:32:02.192" v="29709" actId="2890"/>
        <pc:sldMkLst>
          <pc:docMk/>
          <pc:sldMk cId="3405201125" sldId="331"/>
        </pc:sldMkLst>
      </pc:sldChg>
      <pc:sldChg chg="delSp modSp add del mod ord">
        <pc:chgData name="신주용" userId="6564ea98-62ab-4aab-8b8b-1a037796269d" providerId="ADAL" clId="{C1A4E276-807E-4ED0-BAED-90BC56C3174A}" dt="2024-10-09T16:13:13.055" v="37213" actId="47"/>
        <pc:sldMkLst>
          <pc:docMk/>
          <pc:sldMk cId="4144546149" sldId="332"/>
        </pc:sldMkLst>
        <pc:spChg chg="mod">
          <ac:chgData name="신주용" userId="6564ea98-62ab-4aab-8b8b-1a037796269d" providerId="ADAL" clId="{C1A4E276-807E-4ED0-BAED-90BC56C3174A}" dt="2024-10-09T16:11:41.368" v="37148"/>
          <ac:spMkLst>
            <pc:docMk/>
            <pc:sldMk cId="4144546149" sldId="332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6:13:11.890" v="37212" actId="21"/>
          <ac:spMkLst>
            <pc:docMk/>
            <pc:sldMk cId="4144546149" sldId="332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5:19:26.984" v="33776"/>
          <ac:spMkLst>
            <pc:docMk/>
            <pc:sldMk cId="4144546149" sldId="332"/>
            <ac:spMk id="5" creationId="{F11E7B37-1D5A-D337-3FD5-AD576E865B34}"/>
          </ac:spMkLst>
        </pc:spChg>
        <pc:spChg chg="del">
          <ac:chgData name="신주용" userId="6564ea98-62ab-4aab-8b8b-1a037796269d" providerId="ADAL" clId="{C1A4E276-807E-4ED0-BAED-90BC56C3174A}" dt="2024-10-09T14:43:30.912" v="33070" actId="478"/>
          <ac:spMkLst>
            <pc:docMk/>
            <pc:sldMk cId="4144546149" sldId="332"/>
            <ac:spMk id="11" creationId="{068F96A4-1F3C-C91F-BAB5-DEF82210E0D5}"/>
          </ac:spMkLst>
        </pc:spChg>
      </pc:sldChg>
      <pc:sldChg chg="addSp modSp new mod">
        <pc:chgData name="신주용" userId="6564ea98-62ab-4aab-8b8b-1a037796269d" providerId="ADAL" clId="{C1A4E276-807E-4ED0-BAED-90BC56C3174A}" dt="2024-10-09T15:54:41.597" v="36366" actId="1038"/>
        <pc:sldMkLst>
          <pc:docMk/>
          <pc:sldMk cId="3423591983" sldId="333"/>
        </pc:sldMkLst>
        <pc:spChg chg="mod">
          <ac:chgData name="신주용" userId="6564ea98-62ab-4aab-8b8b-1a037796269d" providerId="ADAL" clId="{C1A4E276-807E-4ED0-BAED-90BC56C3174A}" dt="2024-10-09T15:36:31.071" v="34959"/>
          <ac:spMkLst>
            <pc:docMk/>
            <pc:sldMk cId="3423591983" sldId="333"/>
            <ac:spMk id="2" creationId="{34380D57-EDCD-2776-AF1D-DC0E8AA858AD}"/>
          </ac:spMkLst>
        </pc:spChg>
        <pc:spChg chg="mod">
          <ac:chgData name="신주용" userId="6564ea98-62ab-4aab-8b8b-1a037796269d" providerId="ADAL" clId="{C1A4E276-807E-4ED0-BAED-90BC56C3174A}" dt="2024-10-09T15:54:28" v="36334" actId="14100"/>
          <ac:spMkLst>
            <pc:docMk/>
            <pc:sldMk cId="3423591983" sldId="333"/>
            <ac:spMk id="3" creationId="{F25AC9C5-2288-E1C3-7F0F-A383B3D0447F}"/>
          </ac:spMkLst>
        </pc:spChg>
        <pc:spChg chg="mod">
          <ac:chgData name="신주용" userId="6564ea98-62ab-4aab-8b8b-1a037796269d" providerId="ADAL" clId="{C1A4E276-807E-4ED0-BAED-90BC56C3174A}" dt="2024-10-09T15:36:37.550" v="34966"/>
          <ac:spMkLst>
            <pc:docMk/>
            <pc:sldMk cId="3423591983" sldId="333"/>
            <ac:spMk id="5" creationId="{969CA9B7-E172-968A-9B02-EA904BDE1569}"/>
          </ac:spMkLst>
        </pc:spChg>
        <pc:spChg chg="add mod">
          <ac:chgData name="신주용" userId="6564ea98-62ab-4aab-8b8b-1a037796269d" providerId="ADAL" clId="{C1A4E276-807E-4ED0-BAED-90BC56C3174A}" dt="2024-10-09T15:54:41.597" v="36366" actId="1038"/>
          <ac:spMkLst>
            <pc:docMk/>
            <pc:sldMk cId="3423591983" sldId="333"/>
            <ac:spMk id="6" creationId="{51FEF98F-2159-5544-F346-AA54F2AAFFBF}"/>
          </ac:spMkLst>
        </pc:spChg>
      </pc:sldChg>
      <pc:sldChg chg="add del">
        <pc:chgData name="신주용" userId="6564ea98-62ab-4aab-8b8b-1a037796269d" providerId="ADAL" clId="{C1A4E276-807E-4ED0-BAED-90BC56C3174A}" dt="2024-10-09T16:00:32.190" v="36605"/>
        <pc:sldMkLst>
          <pc:docMk/>
          <pc:sldMk cId="399138393" sldId="334"/>
        </pc:sldMkLst>
      </pc:sldChg>
      <pc:sldChg chg="addSp delSp modSp add mod">
        <pc:chgData name="신주용" userId="6564ea98-62ab-4aab-8b8b-1a037796269d" providerId="ADAL" clId="{C1A4E276-807E-4ED0-BAED-90BC56C3174A}" dt="2024-10-09T16:39:36.656" v="38255" actId="115"/>
        <pc:sldMkLst>
          <pc:docMk/>
          <pc:sldMk cId="514576411" sldId="334"/>
        </pc:sldMkLst>
        <pc:spChg chg="mod">
          <ac:chgData name="신주용" userId="6564ea98-62ab-4aab-8b8b-1a037796269d" providerId="ADAL" clId="{C1A4E276-807E-4ED0-BAED-90BC56C3174A}" dt="2024-10-09T16:19:10.282" v="37862"/>
          <ac:spMkLst>
            <pc:docMk/>
            <pc:sldMk cId="514576411" sldId="334"/>
            <ac:spMk id="2" creationId="{67763F15-B555-CF35-BAF9-6909B3BD5792}"/>
          </ac:spMkLst>
        </pc:spChg>
        <pc:spChg chg="add">
          <ac:chgData name="신주용" userId="6564ea98-62ab-4aab-8b8b-1a037796269d" providerId="ADAL" clId="{C1A4E276-807E-4ED0-BAED-90BC56C3174A}" dt="2024-10-09T16:18:29.082" v="37818"/>
          <ac:spMkLst>
            <pc:docMk/>
            <pc:sldMk cId="514576411" sldId="334"/>
            <ac:spMk id="3" creationId="{A0B8F087-CEC3-D746-07F5-9B6DE82996B4}"/>
          </ac:spMkLst>
        </pc:spChg>
        <pc:spChg chg="add">
          <ac:chgData name="신주용" userId="6564ea98-62ab-4aab-8b8b-1a037796269d" providerId="ADAL" clId="{C1A4E276-807E-4ED0-BAED-90BC56C3174A}" dt="2024-10-09T16:18:40.267" v="37822"/>
          <ac:spMkLst>
            <pc:docMk/>
            <pc:sldMk cId="514576411" sldId="334"/>
            <ac:spMk id="6" creationId="{42DF1DA1-F558-EEEC-BA58-3A98AA24AF95}"/>
          </ac:spMkLst>
        </pc:spChg>
        <pc:spChg chg="mod">
          <ac:chgData name="신주용" userId="6564ea98-62ab-4aab-8b8b-1a037796269d" providerId="ADAL" clId="{C1A4E276-807E-4ED0-BAED-90BC56C3174A}" dt="2024-10-09T16:39:36.656" v="38255" actId="115"/>
          <ac:spMkLst>
            <pc:docMk/>
            <pc:sldMk cId="514576411" sldId="334"/>
            <ac:spMk id="7" creationId="{CE82517A-FD2C-45E9-2DD2-287C42EC790D}"/>
          </ac:spMkLst>
        </pc:spChg>
        <pc:spChg chg="add del mod">
          <ac:chgData name="신주용" userId="6564ea98-62ab-4aab-8b8b-1a037796269d" providerId="ADAL" clId="{C1A4E276-807E-4ED0-BAED-90BC56C3174A}" dt="2024-10-09T16:18:47.034" v="37825" actId="478"/>
          <ac:spMkLst>
            <pc:docMk/>
            <pc:sldMk cId="514576411" sldId="334"/>
            <ac:spMk id="9" creationId="{965FF560-AE9E-3A45-44F6-C475CF18FABE}"/>
          </ac:spMkLst>
        </pc:spChg>
        <pc:picChg chg="del">
          <ac:chgData name="신주용" userId="6564ea98-62ab-4aab-8b8b-1a037796269d" providerId="ADAL" clId="{C1A4E276-807E-4ED0-BAED-90BC56C3174A}" dt="2024-10-09T16:13:15.083" v="37214" actId="478"/>
          <ac:picMkLst>
            <pc:docMk/>
            <pc:sldMk cId="514576411" sldId="334"/>
            <ac:picMk id="8" creationId="{1C93357C-469E-49C6-977F-CA1E5E358DB2}"/>
          </ac:picMkLst>
        </pc:picChg>
      </pc:sldChg>
      <pc:sldChg chg="addSp modSp add del mod">
        <pc:chgData name="신주용" userId="6564ea98-62ab-4aab-8b8b-1a037796269d" providerId="ADAL" clId="{C1A4E276-807E-4ED0-BAED-90BC56C3174A}" dt="2024-10-09T16:06:16.506" v="36983" actId="47"/>
        <pc:sldMkLst>
          <pc:docMk/>
          <pc:sldMk cId="2200706720" sldId="334"/>
        </pc:sldMkLst>
        <pc:spChg chg="mod">
          <ac:chgData name="신주용" userId="6564ea98-62ab-4aab-8b8b-1a037796269d" providerId="ADAL" clId="{C1A4E276-807E-4ED0-BAED-90BC56C3174A}" dt="2024-10-09T16:03:43.697" v="36806" actId="20577"/>
          <ac:spMkLst>
            <pc:docMk/>
            <pc:sldMk cId="2200706720" sldId="334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6:06:14.684" v="36982" actId="20577"/>
          <ac:spMkLst>
            <pc:docMk/>
            <pc:sldMk cId="2200706720" sldId="334"/>
            <ac:spMk id="3" creationId="{CD769DB6-D9A1-D0FC-16FC-44D9A4F15805}"/>
          </ac:spMkLst>
        </pc:spChg>
        <pc:spChg chg="mod">
          <ac:chgData name="신주용" userId="6564ea98-62ab-4aab-8b8b-1a037796269d" providerId="ADAL" clId="{C1A4E276-807E-4ED0-BAED-90BC56C3174A}" dt="2024-10-09T16:05:42.684" v="36939"/>
          <ac:spMkLst>
            <pc:docMk/>
            <pc:sldMk cId="2200706720" sldId="334"/>
            <ac:spMk id="8" creationId="{FA7F2723-5CB2-7AD2-7E1E-C45439DA8FB9}"/>
          </ac:spMkLst>
        </pc:spChg>
        <pc:spChg chg="mod">
          <ac:chgData name="신주용" userId="6564ea98-62ab-4aab-8b8b-1a037796269d" providerId="ADAL" clId="{C1A4E276-807E-4ED0-BAED-90BC56C3174A}" dt="2024-10-09T16:05:42.684" v="36939"/>
          <ac:spMkLst>
            <pc:docMk/>
            <pc:sldMk cId="2200706720" sldId="334"/>
            <ac:spMk id="9" creationId="{35E85F48-9217-2916-E841-9A889EF6EE90}"/>
          </ac:spMkLst>
        </pc:spChg>
        <pc:spChg chg="mod">
          <ac:chgData name="신주용" userId="6564ea98-62ab-4aab-8b8b-1a037796269d" providerId="ADAL" clId="{C1A4E276-807E-4ED0-BAED-90BC56C3174A}" dt="2024-10-09T16:05:42.684" v="36939"/>
          <ac:spMkLst>
            <pc:docMk/>
            <pc:sldMk cId="2200706720" sldId="334"/>
            <ac:spMk id="10" creationId="{27E75DBE-ABE8-0C17-83C2-D3B67D31501A}"/>
          </ac:spMkLst>
        </pc:spChg>
        <pc:spChg chg="mod">
          <ac:chgData name="신주용" userId="6564ea98-62ab-4aab-8b8b-1a037796269d" providerId="ADAL" clId="{C1A4E276-807E-4ED0-BAED-90BC56C3174A}" dt="2024-10-09T16:05:42.684" v="36939"/>
          <ac:spMkLst>
            <pc:docMk/>
            <pc:sldMk cId="2200706720" sldId="334"/>
            <ac:spMk id="14" creationId="{C12A4A5B-FA11-2868-BC66-0CE2487BB53E}"/>
          </ac:spMkLst>
        </pc:spChg>
        <pc:spChg chg="mod">
          <ac:chgData name="신주용" userId="6564ea98-62ab-4aab-8b8b-1a037796269d" providerId="ADAL" clId="{C1A4E276-807E-4ED0-BAED-90BC56C3174A}" dt="2024-10-09T16:05:42.684" v="36939"/>
          <ac:spMkLst>
            <pc:docMk/>
            <pc:sldMk cId="2200706720" sldId="334"/>
            <ac:spMk id="16" creationId="{F006B70E-FA42-198F-2F7A-AB9B123A699D}"/>
          </ac:spMkLst>
        </pc:spChg>
        <pc:spChg chg="mod">
          <ac:chgData name="신주용" userId="6564ea98-62ab-4aab-8b8b-1a037796269d" providerId="ADAL" clId="{C1A4E276-807E-4ED0-BAED-90BC56C3174A}" dt="2024-10-09T16:05:42.684" v="36939"/>
          <ac:spMkLst>
            <pc:docMk/>
            <pc:sldMk cId="2200706720" sldId="334"/>
            <ac:spMk id="18" creationId="{E2A01764-B8B0-DBE8-B4CC-88A3821CD293}"/>
          </ac:spMkLst>
        </pc:spChg>
        <pc:spChg chg="mod">
          <ac:chgData name="신주용" userId="6564ea98-62ab-4aab-8b8b-1a037796269d" providerId="ADAL" clId="{C1A4E276-807E-4ED0-BAED-90BC56C3174A}" dt="2024-10-09T16:05:42.684" v="36939"/>
          <ac:spMkLst>
            <pc:docMk/>
            <pc:sldMk cId="2200706720" sldId="334"/>
            <ac:spMk id="20" creationId="{7CD97E50-D466-5CB1-88DC-2DB6BD100CDC}"/>
          </ac:spMkLst>
        </pc:spChg>
        <pc:spChg chg="mod">
          <ac:chgData name="신주용" userId="6564ea98-62ab-4aab-8b8b-1a037796269d" providerId="ADAL" clId="{C1A4E276-807E-4ED0-BAED-90BC56C3174A}" dt="2024-10-09T16:05:42.684" v="36939"/>
          <ac:spMkLst>
            <pc:docMk/>
            <pc:sldMk cId="2200706720" sldId="334"/>
            <ac:spMk id="22" creationId="{D64587A4-9CAE-87B5-F365-38BD216ECAAF}"/>
          </ac:spMkLst>
        </pc:spChg>
        <pc:spChg chg="mod">
          <ac:chgData name="신주용" userId="6564ea98-62ab-4aab-8b8b-1a037796269d" providerId="ADAL" clId="{C1A4E276-807E-4ED0-BAED-90BC56C3174A}" dt="2024-10-09T16:05:42.684" v="36939"/>
          <ac:spMkLst>
            <pc:docMk/>
            <pc:sldMk cId="2200706720" sldId="334"/>
            <ac:spMk id="24" creationId="{BAA7BF3B-B96B-1D08-08B3-CC871A8DBB84}"/>
          </ac:spMkLst>
        </pc:spChg>
        <pc:spChg chg="mod">
          <ac:chgData name="신주용" userId="6564ea98-62ab-4aab-8b8b-1a037796269d" providerId="ADAL" clId="{C1A4E276-807E-4ED0-BAED-90BC56C3174A}" dt="2024-10-09T16:05:42.684" v="36939"/>
          <ac:spMkLst>
            <pc:docMk/>
            <pc:sldMk cId="2200706720" sldId="334"/>
            <ac:spMk id="26" creationId="{2466FB09-E138-3ACF-32FF-E402DB97B6B8}"/>
          </ac:spMkLst>
        </pc:spChg>
        <pc:spChg chg="mod">
          <ac:chgData name="신주용" userId="6564ea98-62ab-4aab-8b8b-1a037796269d" providerId="ADAL" clId="{C1A4E276-807E-4ED0-BAED-90BC56C3174A}" dt="2024-10-09T16:05:42.684" v="36939"/>
          <ac:spMkLst>
            <pc:docMk/>
            <pc:sldMk cId="2200706720" sldId="334"/>
            <ac:spMk id="27" creationId="{A4998BC3-9158-440F-2F5D-B764ECA8CEFE}"/>
          </ac:spMkLst>
        </pc:spChg>
        <pc:grpChg chg="add mod">
          <ac:chgData name="신주용" userId="6564ea98-62ab-4aab-8b8b-1a037796269d" providerId="ADAL" clId="{C1A4E276-807E-4ED0-BAED-90BC56C3174A}" dt="2024-10-09T16:05:42.684" v="36939"/>
          <ac:grpSpMkLst>
            <pc:docMk/>
            <pc:sldMk cId="2200706720" sldId="334"/>
            <ac:grpSpMk id="6" creationId="{EE758D58-04CA-BA0F-5E7A-D750A86E9DDA}"/>
          </ac:grpSpMkLst>
        </pc:grpChg>
        <pc:grpChg chg="mod">
          <ac:chgData name="신주용" userId="6564ea98-62ab-4aab-8b8b-1a037796269d" providerId="ADAL" clId="{C1A4E276-807E-4ED0-BAED-90BC56C3174A}" dt="2024-10-09T16:05:42.684" v="36939"/>
          <ac:grpSpMkLst>
            <pc:docMk/>
            <pc:sldMk cId="2200706720" sldId="334"/>
            <ac:grpSpMk id="7" creationId="{3C42C2BA-1A2D-02F9-2207-80DDFC121D1F}"/>
          </ac:grpSpMkLst>
        </pc:grpChg>
        <pc:cxnChg chg="mod">
          <ac:chgData name="신주용" userId="6564ea98-62ab-4aab-8b8b-1a037796269d" providerId="ADAL" clId="{C1A4E276-807E-4ED0-BAED-90BC56C3174A}" dt="2024-10-09T16:05:42.684" v="36939"/>
          <ac:cxnSpMkLst>
            <pc:docMk/>
            <pc:sldMk cId="2200706720" sldId="334"/>
            <ac:cxnSpMk id="11" creationId="{7BA2C2D1-526F-BF2A-073B-C91966144E22}"/>
          </ac:cxnSpMkLst>
        </pc:cxnChg>
        <pc:cxnChg chg="mod">
          <ac:chgData name="신주용" userId="6564ea98-62ab-4aab-8b8b-1a037796269d" providerId="ADAL" clId="{C1A4E276-807E-4ED0-BAED-90BC56C3174A}" dt="2024-10-09T16:05:42.684" v="36939"/>
          <ac:cxnSpMkLst>
            <pc:docMk/>
            <pc:sldMk cId="2200706720" sldId="334"/>
            <ac:cxnSpMk id="12" creationId="{18814320-2C32-F87E-F2A4-8B66E9E7720C}"/>
          </ac:cxnSpMkLst>
        </pc:cxnChg>
        <pc:cxnChg chg="mod">
          <ac:chgData name="신주용" userId="6564ea98-62ab-4aab-8b8b-1a037796269d" providerId="ADAL" clId="{C1A4E276-807E-4ED0-BAED-90BC56C3174A}" dt="2024-10-09T16:05:42.684" v="36939"/>
          <ac:cxnSpMkLst>
            <pc:docMk/>
            <pc:sldMk cId="2200706720" sldId="334"/>
            <ac:cxnSpMk id="13" creationId="{098E20D5-9CED-3CEC-4D04-43B9321F1FA7}"/>
          </ac:cxnSpMkLst>
        </pc:cxnChg>
        <pc:cxnChg chg="mod">
          <ac:chgData name="신주용" userId="6564ea98-62ab-4aab-8b8b-1a037796269d" providerId="ADAL" clId="{C1A4E276-807E-4ED0-BAED-90BC56C3174A}" dt="2024-10-09T16:05:42.684" v="36939"/>
          <ac:cxnSpMkLst>
            <pc:docMk/>
            <pc:sldMk cId="2200706720" sldId="334"/>
            <ac:cxnSpMk id="15" creationId="{311FD30D-7F41-6352-1A06-4DA7F3F5B9D8}"/>
          </ac:cxnSpMkLst>
        </pc:cxnChg>
        <pc:cxnChg chg="mod">
          <ac:chgData name="신주용" userId="6564ea98-62ab-4aab-8b8b-1a037796269d" providerId="ADAL" clId="{C1A4E276-807E-4ED0-BAED-90BC56C3174A}" dt="2024-10-09T16:05:42.684" v="36939"/>
          <ac:cxnSpMkLst>
            <pc:docMk/>
            <pc:sldMk cId="2200706720" sldId="334"/>
            <ac:cxnSpMk id="17" creationId="{AF6AFCC3-7740-2B67-99AE-B7208CBF654C}"/>
          </ac:cxnSpMkLst>
        </pc:cxnChg>
        <pc:cxnChg chg="mod">
          <ac:chgData name="신주용" userId="6564ea98-62ab-4aab-8b8b-1a037796269d" providerId="ADAL" clId="{C1A4E276-807E-4ED0-BAED-90BC56C3174A}" dt="2024-10-09T16:05:42.684" v="36939"/>
          <ac:cxnSpMkLst>
            <pc:docMk/>
            <pc:sldMk cId="2200706720" sldId="334"/>
            <ac:cxnSpMk id="19" creationId="{5E745B0F-5799-2E61-46F8-8B242BEFBA0C}"/>
          </ac:cxnSpMkLst>
        </pc:cxnChg>
        <pc:cxnChg chg="mod">
          <ac:chgData name="신주용" userId="6564ea98-62ab-4aab-8b8b-1a037796269d" providerId="ADAL" clId="{C1A4E276-807E-4ED0-BAED-90BC56C3174A}" dt="2024-10-09T16:05:42.684" v="36939"/>
          <ac:cxnSpMkLst>
            <pc:docMk/>
            <pc:sldMk cId="2200706720" sldId="334"/>
            <ac:cxnSpMk id="21" creationId="{F7A20846-4EAB-4382-1DFF-315F08D46C87}"/>
          </ac:cxnSpMkLst>
        </pc:cxnChg>
        <pc:cxnChg chg="mod">
          <ac:chgData name="신주용" userId="6564ea98-62ab-4aab-8b8b-1a037796269d" providerId="ADAL" clId="{C1A4E276-807E-4ED0-BAED-90BC56C3174A}" dt="2024-10-09T16:05:42.684" v="36939"/>
          <ac:cxnSpMkLst>
            <pc:docMk/>
            <pc:sldMk cId="2200706720" sldId="334"/>
            <ac:cxnSpMk id="23" creationId="{4F64A69A-6ACF-E83A-76C0-5F693C235895}"/>
          </ac:cxnSpMkLst>
        </pc:cxnChg>
        <pc:cxnChg chg="mod">
          <ac:chgData name="신주용" userId="6564ea98-62ab-4aab-8b8b-1a037796269d" providerId="ADAL" clId="{C1A4E276-807E-4ED0-BAED-90BC56C3174A}" dt="2024-10-09T16:05:42.684" v="36939"/>
          <ac:cxnSpMkLst>
            <pc:docMk/>
            <pc:sldMk cId="2200706720" sldId="334"/>
            <ac:cxnSpMk id="25" creationId="{A4DECC4B-A508-491A-45C4-958C9BF05957}"/>
          </ac:cxnSpMkLst>
        </pc:cxnChg>
      </pc:sldChg>
      <pc:sldChg chg="add del">
        <pc:chgData name="신주용" userId="6564ea98-62ab-4aab-8b8b-1a037796269d" providerId="ADAL" clId="{C1A4E276-807E-4ED0-BAED-90BC56C3174A}" dt="2024-10-09T16:13:07.440" v="37209" actId="2890"/>
        <pc:sldMkLst>
          <pc:docMk/>
          <pc:sldMk cId="2341864094" sldId="334"/>
        </pc:sldMkLst>
      </pc:sldChg>
      <pc:sldChg chg="modSp add del mod">
        <pc:chgData name="신주용" userId="6564ea98-62ab-4aab-8b8b-1a037796269d" providerId="ADAL" clId="{C1A4E276-807E-4ED0-BAED-90BC56C3174A}" dt="2024-10-09T16:02:22.233" v="36668" actId="47"/>
        <pc:sldMkLst>
          <pc:docMk/>
          <pc:sldMk cId="356713879" sldId="335"/>
        </pc:sldMkLst>
        <pc:spChg chg="mod">
          <ac:chgData name="신주용" userId="6564ea98-62ab-4aab-8b8b-1a037796269d" providerId="ADAL" clId="{C1A4E276-807E-4ED0-BAED-90BC56C3174A}" dt="2024-10-09T16:01:18.698" v="36612" actId="21"/>
          <ac:spMkLst>
            <pc:docMk/>
            <pc:sldMk cId="356713879" sldId="335"/>
            <ac:spMk id="7" creationId="{CF53CB05-A53E-9707-5337-37700CE2A2D6}"/>
          </ac:spMkLst>
        </pc:spChg>
      </pc:sldChg>
      <pc:sldChg chg="addSp delSp modSp add mod">
        <pc:chgData name="신주용" userId="6564ea98-62ab-4aab-8b8b-1a037796269d" providerId="ADAL" clId="{C1A4E276-807E-4ED0-BAED-90BC56C3174A}" dt="2024-10-09T17:02:10.149" v="39322" actId="14100"/>
        <pc:sldMkLst>
          <pc:docMk/>
          <pc:sldMk cId="2529861254" sldId="335"/>
        </pc:sldMkLst>
        <pc:spChg chg="mod">
          <ac:chgData name="신주용" userId="6564ea98-62ab-4aab-8b8b-1a037796269d" providerId="ADAL" clId="{C1A4E276-807E-4ED0-BAED-90BC56C3174A}" dt="2024-10-09T16:58:30.037" v="38869"/>
          <ac:spMkLst>
            <pc:docMk/>
            <pc:sldMk cId="2529861254" sldId="335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7:01:59.837" v="39314" actId="21"/>
          <ac:spMkLst>
            <pc:docMk/>
            <pc:sldMk cId="2529861254" sldId="335"/>
            <ac:spMk id="3" creationId="{CD769DB6-D9A1-D0FC-16FC-44D9A4F15805}"/>
          </ac:spMkLst>
        </pc:spChg>
        <pc:spChg chg="add mod">
          <ac:chgData name="신주용" userId="6564ea98-62ab-4aab-8b8b-1a037796269d" providerId="ADAL" clId="{C1A4E276-807E-4ED0-BAED-90BC56C3174A}" dt="2024-10-09T17:02:10.149" v="39322" actId="14100"/>
          <ac:spMkLst>
            <pc:docMk/>
            <pc:sldMk cId="2529861254" sldId="335"/>
            <ac:spMk id="6" creationId="{B3DAD2E9-48BE-0BC0-C261-A1D3D54929DE}"/>
          </ac:spMkLst>
        </pc:spChg>
        <pc:spChg chg="del">
          <ac:chgData name="신주용" userId="6564ea98-62ab-4aab-8b8b-1a037796269d" providerId="ADAL" clId="{C1A4E276-807E-4ED0-BAED-90BC56C3174A}" dt="2024-10-09T16:58:46.001" v="38871" actId="478"/>
          <ac:spMkLst>
            <pc:docMk/>
            <pc:sldMk cId="2529861254" sldId="335"/>
            <ac:spMk id="12" creationId="{358A13DD-E521-A3B0-022E-E7F8CA26CBCA}"/>
          </ac:spMkLst>
        </pc:spChg>
      </pc:sldChg>
      <pc:sldChg chg="modSp add del mod">
        <pc:chgData name="신주용" userId="6564ea98-62ab-4aab-8b8b-1a037796269d" providerId="ADAL" clId="{C1A4E276-807E-4ED0-BAED-90BC56C3174A}" dt="2024-10-09T16:06:23.493" v="36984" actId="47"/>
        <pc:sldMkLst>
          <pc:docMk/>
          <pc:sldMk cId="3431415084" sldId="336"/>
        </pc:sldMkLst>
        <pc:spChg chg="mod">
          <ac:chgData name="신주용" userId="6564ea98-62ab-4aab-8b8b-1a037796269d" providerId="ADAL" clId="{C1A4E276-807E-4ED0-BAED-90BC56C3174A}" dt="2024-10-09T16:03:18.279" v="36742"/>
          <ac:spMkLst>
            <pc:docMk/>
            <pc:sldMk cId="3431415084" sldId="336"/>
            <ac:spMk id="2" creationId="{67763F15-B555-CF35-BAF9-6909B3BD5792}"/>
          </ac:spMkLst>
        </pc:spChg>
        <pc:spChg chg="mod">
          <ac:chgData name="신주용" userId="6564ea98-62ab-4aab-8b8b-1a037796269d" providerId="ADAL" clId="{C1A4E276-807E-4ED0-BAED-90BC56C3174A}" dt="2024-10-09T16:03:00.397" v="36707" actId="1035"/>
          <ac:spMkLst>
            <pc:docMk/>
            <pc:sldMk cId="3431415084" sldId="336"/>
            <ac:spMk id="29" creationId="{AE90D649-9163-0712-9969-89AE916DEA3D}"/>
          </ac:spMkLst>
        </pc:spChg>
      </pc:sldChg>
      <pc:sldMasterChg chg="modSldLayout">
        <pc:chgData name="신주용" userId="6564ea98-62ab-4aab-8b8b-1a037796269d" providerId="ADAL" clId="{C1A4E276-807E-4ED0-BAED-90BC56C3174A}" dt="2024-10-02T16:21:15.202" v="242" actId="113"/>
        <pc:sldMasterMkLst>
          <pc:docMk/>
          <pc:sldMasterMk cId="1583507588" sldId="2147483648"/>
        </pc:sldMasterMkLst>
        <pc:sldLayoutChg chg="modSp">
          <pc:chgData name="신주용" userId="6564ea98-62ab-4aab-8b8b-1a037796269d" providerId="ADAL" clId="{C1A4E276-807E-4ED0-BAED-90BC56C3174A}" dt="2024-10-02T16:21:15.202" v="242" actId="113"/>
          <pc:sldLayoutMkLst>
            <pc:docMk/>
            <pc:sldMasterMk cId="1583507588" sldId="2147483648"/>
            <pc:sldLayoutMk cId="69697191" sldId="2147483650"/>
          </pc:sldLayoutMkLst>
          <pc:spChg chg="mod">
            <ac:chgData name="신주용" userId="6564ea98-62ab-4aab-8b8b-1a037796269d" providerId="ADAL" clId="{C1A4E276-807E-4ED0-BAED-90BC56C3174A}" dt="2024-10-02T16:21:15.202" v="242" actId="113"/>
            <ac:spMkLst>
              <pc:docMk/>
              <pc:sldMasterMk cId="1583507588" sldId="2147483648"/>
              <pc:sldLayoutMk cId="69697191" sldId="2147483650"/>
              <ac:spMk id="3" creationId="{8A7ABEA1-282B-88BE-1238-4683160E0994}"/>
            </ac:spMkLst>
          </pc:spChg>
        </pc:sldLayoutChg>
      </pc:sldMasterChg>
    </pc:docChg>
  </pc:docChgLst>
  <pc:docChgLst>
    <pc:chgData name="신주용" userId="6564ea98-62ab-4aab-8b8b-1a037796269d" providerId="ADAL" clId="{731AB61A-FBB8-43DC-B65D-0620D2FAB478}"/>
    <pc:docChg chg="undo redo custSel addSld delSld modSld sldOrd modSection">
      <pc:chgData name="신주용" userId="6564ea98-62ab-4aab-8b8b-1a037796269d" providerId="ADAL" clId="{731AB61A-FBB8-43DC-B65D-0620D2FAB478}" dt="2024-08-12T10:24:51.215" v="3580" actId="113"/>
      <pc:docMkLst>
        <pc:docMk/>
      </pc:docMkLst>
      <pc:sldChg chg="modSp del mod">
        <pc:chgData name="신주용" userId="6564ea98-62ab-4aab-8b8b-1a037796269d" providerId="ADAL" clId="{731AB61A-FBB8-43DC-B65D-0620D2FAB478}" dt="2024-08-12T08:53:10.704" v="667" actId="47"/>
        <pc:sldMkLst>
          <pc:docMk/>
          <pc:sldMk cId="1428083019" sldId="267"/>
        </pc:sldMkLst>
        <pc:spChg chg="mod">
          <ac:chgData name="신주용" userId="6564ea98-62ab-4aab-8b8b-1a037796269d" providerId="ADAL" clId="{731AB61A-FBB8-43DC-B65D-0620D2FAB478}" dt="2024-08-12T08:44:48.754" v="523" actId="20577"/>
          <ac:spMkLst>
            <pc:docMk/>
            <pc:sldMk cId="1428083019" sldId="267"/>
            <ac:spMk id="3" creationId="{2A4E682B-34D6-539C-4D6A-3361C37C4869}"/>
          </ac:spMkLst>
        </pc:spChg>
      </pc:sldChg>
      <pc:sldChg chg="addSp delSp modSp mod">
        <pc:chgData name="신주용" userId="6564ea98-62ab-4aab-8b8b-1a037796269d" providerId="ADAL" clId="{731AB61A-FBB8-43DC-B65D-0620D2FAB478}" dt="2024-08-12T10:06:19.390" v="2412" actId="166"/>
        <pc:sldMkLst>
          <pc:docMk/>
          <pc:sldMk cId="1703772890" sldId="268"/>
        </pc:sldMkLst>
        <pc:spChg chg="mod">
          <ac:chgData name="신주용" userId="6564ea98-62ab-4aab-8b8b-1a037796269d" providerId="ADAL" clId="{731AB61A-FBB8-43DC-B65D-0620D2FAB478}" dt="2024-08-12T09:26:58.325" v="1314" actId="20577"/>
          <ac:spMkLst>
            <pc:docMk/>
            <pc:sldMk cId="1703772890" sldId="268"/>
            <ac:spMk id="3" creationId="{9A3CC51C-67AC-FE33-FE1B-BE543DF54BD5}"/>
          </ac:spMkLst>
        </pc:spChg>
        <pc:spChg chg="add mod ord">
          <ac:chgData name="신주용" userId="6564ea98-62ab-4aab-8b8b-1a037796269d" providerId="ADAL" clId="{731AB61A-FBB8-43DC-B65D-0620D2FAB478}" dt="2024-08-12T10:06:19.390" v="2412" actId="166"/>
          <ac:spMkLst>
            <pc:docMk/>
            <pc:sldMk cId="1703772890" sldId="268"/>
            <ac:spMk id="11" creationId="{0B7E5F69-BE34-9371-FA59-B33BE3BAFD59}"/>
          </ac:spMkLst>
        </pc:spChg>
        <pc:spChg chg="add del mod">
          <ac:chgData name="신주용" userId="6564ea98-62ab-4aab-8b8b-1a037796269d" providerId="ADAL" clId="{731AB61A-FBB8-43DC-B65D-0620D2FAB478}" dt="2024-08-12T09:26:24.543" v="1302" actId="478"/>
          <ac:spMkLst>
            <pc:docMk/>
            <pc:sldMk cId="1703772890" sldId="268"/>
            <ac:spMk id="12" creationId="{4ABF3684-AC95-1DAC-8FE7-A6DA30A6A229}"/>
          </ac:spMkLst>
        </pc:spChg>
        <pc:spChg chg="add mod">
          <ac:chgData name="신주용" userId="6564ea98-62ab-4aab-8b8b-1a037796269d" providerId="ADAL" clId="{731AB61A-FBB8-43DC-B65D-0620D2FAB478}" dt="2024-08-12T10:05:38.506" v="2397"/>
          <ac:spMkLst>
            <pc:docMk/>
            <pc:sldMk cId="1703772890" sldId="268"/>
            <ac:spMk id="14" creationId="{C1FF0963-BC6B-BAA5-ACE7-4ED2B7853911}"/>
          </ac:spMkLst>
        </pc:spChg>
        <pc:spChg chg="add mod">
          <ac:chgData name="신주용" userId="6564ea98-62ab-4aab-8b8b-1a037796269d" providerId="ADAL" clId="{731AB61A-FBB8-43DC-B65D-0620D2FAB478}" dt="2024-08-12T10:06:13.788" v="2411" actId="14100"/>
          <ac:spMkLst>
            <pc:docMk/>
            <pc:sldMk cId="1703772890" sldId="268"/>
            <ac:spMk id="16" creationId="{700A8B60-E7C5-0251-AED4-F30BCDCFE500}"/>
          </ac:spMkLst>
        </pc:spChg>
        <pc:spChg chg="add mod">
          <ac:chgData name="신주용" userId="6564ea98-62ab-4aab-8b8b-1a037796269d" providerId="ADAL" clId="{731AB61A-FBB8-43DC-B65D-0620D2FAB478}" dt="2024-08-12T10:06:09.981" v="2410" actId="14100"/>
          <ac:spMkLst>
            <pc:docMk/>
            <pc:sldMk cId="1703772890" sldId="268"/>
            <ac:spMk id="17" creationId="{6F9B621C-3C3E-FADE-EFB8-C9603D761A3B}"/>
          </ac:spMkLst>
        </pc:spChg>
        <pc:picChg chg="add mod modCrop">
          <ac:chgData name="신주용" userId="6564ea98-62ab-4aab-8b8b-1a037796269d" providerId="ADAL" clId="{731AB61A-FBB8-43DC-B65D-0620D2FAB478}" dt="2024-08-12T10:06:00.338" v="2407" actId="1076"/>
          <ac:picMkLst>
            <pc:docMk/>
            <pc:sldMk cId="1703772890" sldId="268"/>
            <ac:picMk id="7" creationId="{63275AD1-0191-357F-72D1-3FA10F4DB0A9}"/>
          </ac:picMkLst>
        </pc:picChg>
        <pc:picChg chg="add mod modCrop">
          <ac:chgData name="신주용" userId="6564ea98-62ab-4aab-8b8b-1a037796269d" providerId="ADAL" clId="{731AB61A-FBB8-43DC-B65D-0620D2FAB478}" dt="2024-08-12T09:24:55.224" v="1180" actId="1076"/>
          <ac:picMkLst>
            <pc:docMk/>
            <pc:sldMk cId="1703772890" sldId="268"/>
            <ac:picMk id="9" creationId="{54A36651-4827-81E6-CD1C-95A673CDDCF0}"/>
          </ac:picMkLst>
        </pc:picChg>
        <pc:picChg chg="add mod">
          <ac:chgData name="신주용" userId="6564ea98-62ab-4aab-8b8b-1a037796269d" providerId="ADAL" clId="{731AB61A-FBB8-43DC-B65D-0620D2FAB478}" dt="2024-08-12T10:05:38.506" v="2397"/>
          <ac:picMkLst>
            <pc:docMk/>
            <pc:sldMk cId="1703772890" sldId="268"/>
            <ac:picMk id="13" creationId="{E414A5F3-4D91-5E8A-ED93-240A925D5F69}"/>
          </ac:picMkLst>
        </pc:picChg>
        <pc:picChg chg="add del mod">
          <ac:chgData name="신주용" userId="6564ea98-62ab-4aab-8b8b-1a037796269d" providerId="ADAL" clId="{731AB61A-FBB8-43DC-B65D-0620D2FAB478}" dt="2024-08-12T10:05:44.278" v="2399" actId="478"/>
          <ac:picMkLst>
            <pc:docMk/>
            <pc:sldMk cId="1703772890" sldId="268"/>
            <ac:picMk id="15" creationId="{21DBF959-B180-35C2-856D-75A61F03F22A}"/>
          </ac:picMkLst>
        </pc:picChg>
      </pc:sldChg>
      <pc:sldChg chg="addSp delSp modSp del mod">
        <pc:chgData name="신주용" userId="6564ea98-62ab-4aab-8b8b-1a037796269d" providerId="ADAL" clId="{731AB61A-FBB8-43DC-B65D-0620D2FAB478}" dt="2024-08-12T09:39:11.644" v="1415" actId="47"/>
        <pc:sldMkLst>
          <pc:docMk/>
          <pc:sldMk cId="1032289271" sldId="269"/>
        </pc:sldMkLst>
        <pc:picChg chg="del mod">
          <ac:chgData name="신주용" userId="6564ea98-62ab-4aab-8b8b-1a037796269d" providerId="ADAL" clId="{731AB61A-FBB8-43DC-B65D-0620D2FAB478}" dt="2024-08-12T09:12:59.189" v="980" actId="478"/>
          <ac:picMkLst>
            <pc:docMk/>
            <pc:sldMk cId="1032289271" sldId="269"/>
            <ac:picMk id="7" creationId="{7542A4AA-D883-332C-76FF-A4151E7005E5}"/>
          </ac:picMkLst>
        </pc:picChg>
        <pc:picChg chg="add del">
          <ac:chgData name="신주용" userId="6564ea98-62ab-4aab-8b8b-1a037796269d" providerId="ADAL" clId="{731AB61A-FBB8-43DC-B65D-0620D2FAB478}" dt="2024-08-12T08:58:49.279" v="673" actId="478"/>
          <ac:picMkLst>
            <pc:docMk/>
            <pc:sldMk cId="1032289271" sldId="269"/>
            <ac:picMk id="8" creationId="{097765B0-C423-4FEB-B13D-9792521D7915}"/>
          </ac:picMkLst>
        </pc:picChg>
        <pc:picChg chg="add del mod modCrop">
          <ac:chgData name="신주용" userId="6564ea98-62ab-4aab-8b8b-1a037796269d" providerId="ADAL" clId="{731AB61A-FBB8-43DC-B65D-0620D2FAB478}" dt="2024-08-12T09:02:36.391" v="740" actId="478"/>
          <ac:picMkLst>
            <pc:docMk/>
            <pc:sldMk cId="1032289271" sldId="269"/>
            <ac:picMk id="10" creationId="{7C6D2552-49E2-956F-C495-757F27B3C235}"/>
          </ac:picMkLst>
        </pc:picChg>
        <pc:picChg chg="add del mod modCrop">
          <ac:chgData name="신주용" userId="6564ea98-62ab-4aab-8b8b-1a037796269d" providerId="ADAL" clId="{731AB61A-FBB8-43DC-B65D-0620D2FAB478}" dt="2024-08-12T09:02:36.391" v="740" actId="478"/>
          <ac:picMkLst>
            <pc:docMk/>
            <pc:sldMk cId="1032289271" sldId="269"/>
            <ac:picMk id="12" creationId="{FE0CDBF5-42E1-3231-A89C-C1BA537CB370}"/>
          </ac:picMkLst>
        </pc:picChg>
        <pc:picChg chg="add del mod modCrop">
          <ac:chgData name="신주용" userId="6564ea98-62ab-4aab-8b8b-1a037796269d" providerId="ADAL" clId="{731AB61A-FBB8-43DC-B65D-0620D2FAB478}" dt="2024-08-12T09:02:36.391" v="740" actId="478"/>
          <ac:picMkLst>
            <pc:docMk/>
            <pc:sldMk cId="1032289271" sldId="269"/>
            <ac:picMk id="13" creationId="{968AF272-C40D-10B1-F18A-BA4A4A257F15}"/>
          </ac:picMkLst>
        </pc:picChg>
      </pc:sldChg>
      <pc:sldChg chg="addSp delSp modSp new del mod">
        <pc:chgData name="신주용" userId="6564ea98-62ab-4aab-8b8b-1a037796269d" providerId="ADAL" clId="{731AB61A-FBB8-43DC-B65D-0620D2FAB478}" dt="2024-08-12T08:37:33.253" v="247" actId="47"/>
        <pc:sldMkLst>
          <pc:docMk/>
          <pc:sldMk cId="639207465" sldId="270"/>
        </pc:sldMkLst>
        <pc:spChg chg="add del mod">
          <ac:chgData name="신주용" userId="6564ea98-62ab-4aab-8b8b-1a037796269d" providerId="ADAL" clId="{731AB61A-FBB8-43DC-B65D-0620D2FAB478}" dt="2024-08-12T08:37:32.358" v="246"/>
          <ac:spMkLst>
            <pc:docMk/>
            <pc:sldMk cId="639207465" sldId="270"/>
            <ac:spMk id="7" creationId="{EBB62459-D501-3B15-5FA9-F506F410F7F4}"/>
          </ac:spMkLst>
        </pc:spChg>
      </pc:sldChg>
      <pc:sldChg chg="addSp modSp new mod ord">
        <pc:chgData name="신주용" userId="6564ea98-62ab-4aab-8b8b-1a037796269d" providerId="ADAL" clId="{731AB61A-FBB8-43DC-B65D-0620D2FAB478}" dt="2024-08-12T10:24:51.215" v="3580" actId="113"/>
        <pc:sldMkLst>
          <pc:docMk/>
          <pc:sldMk cId="1158543244" sldId="271"/>
        </pc:sldMkLst>
        <pc:spChg chg="mod">
          <ac:chgData name="신주용" userId="6564ea98-62ab-4aab-8b8b-1a037796269d" providerId="ADAL" clId="{731AB61A-FBB8-43DC-B65D-0620D2FAB478}" dt="2024-08-12T05:14:12.206" v="2"/>
          <ac:spMkLst>
            <pc:docMk/>
            <pc:sldMk cId="1158543244" sldId="271"/>
            <ac:spMk id="2" creationId="{14C5509B-EFC6-28FD-D8CD-9AB9CDFD4822}"/>
          </ac:spMkLst>
        </pc:spChg>
        <pc:spChg chg="mod">
          <ac:chgData name="신주용" userId="6564ea98-62ab-4aab-8b8b-1a037796269d" providerId="ADAL" clId="{731AB61A-FBB8-43DC-B65D-0620D2FAB478}" dt="2024-08-12T10:24:51.215" v="3580" actId="113"/>
          <ac:spMkLst>
            <pc:docMk/>
            <pc:sldMk cId="1158543244" sldId="271"/>
            <ac:spMk id="3" creationId="{00D8B078-83C3-B68D-D6AC-B13C5855C322}"/>
          </ac:spMkLst>
        </pc:spChg>
        <pc:spChg chg="mod">
          <ac:chgData name="신주용" userId="6564ea98-62ab-4aab-8b8b-1a037796269d" providerId="ADAL" clId="{731AB61A-FBB8-43DC-B65D-0620D2FAB478}" dt="2024-08-12T09:14:27.436" v="985"/>
          <ac:spMkLst>
            <pc:docMk/>
            <pc:sldMk cId="1158543244" sldId="271"/>
            <ac:spMk id="5" creationId="{610C3EC3-40C0-EE46-A4C4-245BCC797DB4}"/>
          </ac:spMkLst>
        </pc:spChg>
        <pc:picChg chg="add mod modCrop">
          <ac:chgData name="신주용" userId="6564ea98-62ab-4aab-8b8b-1a037796269d" providerId="ADAL" clId="{731AB61A-FBB8-43DC-B65D-0620D2FAB478}" dt="2024-08-12T10:21:42.357" v="3499" actId="1035"/>
          <ac:picMkLst>
            <pc:docMk/>
            <pc:sldMk cId="1158543244" sldId="271"/>
            <ac:picMk id="7" creationId="{913B5F38-94AC-C8F9-AB6B-C250A733695B}"/>
          </ac:picMkLst>
        </pc:picChg>
      </pc:sldChg>
      <pc:sldChg chg="addSp delSp modSp new mod">
        <pc:chgData name="신주용" userId="6564ea98-62ab-4aab-8b8b-1a037796269d" providerId="ADAL" clId="{731AB61A-FBB8-43DC-B65D-0620D2FAB478}" dt="2024-08-12T10:12:36.711" v="2764" actId="403"/>
        <pc:sldMkLst>
          <pc:docMk/>
          <pc:sldMk cId="1397333688" sldId="272"/>
        </pc:sldMkLst>
        <pc:spChg chg="mod">
          <ac:chgData name="신주용" userId="6564ea98-62ab-4aab-8b8b-1a037796269d" providerId="ADAL" clId="{731AB61A-FBB8-43DC-B65D-0620D2FAB478}" dt="2024-08-12T08:35:58.318" v="209" actId="20577"/>
          <ac:spMkLst>
            <pc:docMk/>
            <pc:sldMk cId="1397333688" sldId="272"/>
            <ac:spMk id="2" creationId="{C00F0B2A-BFEA-3760-A65C-6F4F254DEF32}"/>
          </ac:spMkLst>
        </pc:spChg>
        <pc:spChg chg="mod">
          <ac:chgData name="신주용" userId="6564ea98-62ab-4aab-8b8b-1a037796269d" providerId="ADAL" clId="{731AB61A-FBB8-43DC-B65D-0620D2FAB478}" dt="2024-08-12T10:12:36.711" v="2764" actId="403"/>
          <ac:spMkLst>
            <pc:docMk/>
            <pc:sldMk cId="1397333688" sldId="272"/>
            <ac:spMk id="3" creationId="{CE75F56B-7CEE-78B4-2B8D-2A5A61B5EAFE}"/>
          </ac:spMkLst>
        </pc:spChg>
        <pc:spChg chg="mod">
          <ac:chgData name="신주용" userId="6564ea98-62ab-4aab-8b8b-1a037796269d" providerId="ADAL" clId="{731AB61A-FBB8-43DC-B65D-0620D2FAB478}" dt="2024-08-12T09:14:28.557" v="986"/>
          <ac:spMkLst>
            <pc:docMk/>
            <pc:sldMk cId="1397333688" sldId="272"/>
            <ac:spMk id="5" creationId="{A113107D-E620-AF5A-0EEF-6EC3509332DA}"/>
          </ac:spMkLst>
        </pc:spChg>
        <pc:spChg chg="add del">
          <ac:chgData name="신주용" userId="6564ea98-62ab-4aab-8b8b-1a037796269d" providerId="ADAL" clId="{731AB61A-FBB8-43DC-B65D-0620D2FAB478}" dt="2024-08-12T10:10:47.630" v="2725" actId="22"/>
          <ac:spMkLst>
            <pc:docMk/>
            <pc:sldMk cId="1397333688" sldId="272"/>
            <ac:spMk id="9" creationId="{583257B1-E1F6-D3B9-22DE-DCCBA849F88D}"/>
          </ac:spMkLst>
        </pc:spChg>
        <pc:picChg chg="add del mod">
          <ac:chgData name="신주용" userId="6564ea98-62ab-4aab-8b8b-1a037796269d" providerId="ADAL" clId="{731AB61A-FBB8-43DC-B65D-0620D2FAB478}" dt="2024-08-12T10:07:50.054" v="2581" actId="21"/>
          <ac:picMkLst>
            <pc:docMk/>
            <pc:sldMk cId="1397333688" sldId="272"/>
            <ac:picMk id="7" creationId="{D7F8E9F7-A30A-8795-6ACC-F4B22F1DAED9}"/>
          </ac:picMkLst>
        </pc:picChg>
      </pc:sldChg>
      <pc:sldChg chg="addSp delSp modSp new del mod">
        <pc:chgData name="신주용" userId="6564ea98-62ab-4aab-8b8b-1a037796269d" providerId="ADAL" clId="{731AB61A-FBB8-43DC-B65D-0620D2FAB478}" dt="2024-08-12T10:18:51.192" v="3457" actId="47"/>
        <pc:sldMkLst>
          <pc:docMk/>
          <pc:sldMk cId="706043892" sldId="273"/>
        </pc:sldMkLst>
        <pc:spChg chg="mod">
          <ac:chgData name="신주용" userId="6564ea98-62ab-4aab-8b8b-1a037796269d" providerId="ADAL" clId="{731AB61A-FBB8-43DC-B65D-0620D2FAB478}" dt="2024-08-12T08:43:50.273" v="496" actId="20577"/>
          <ac:spMkLst>
            <pc:docMk/>
            <pc:sldMk cId="706043892" sldId="273"/>
            <ac:spMk id="3" creationId="{AF423F43-72FB-3D16-C705-EDB2567E73D4}"/>
          </ac:spMkLst>
        </pc:spChg>
        <pc:spChg chg="mod">
          <ac:chgData name="신주용" userId="6564ea98-62ab-4aab-8b8b-1a037796269d" providerId="ADAL" clId="{731AB61A-FBB8-43DC-B65D-0620D2FAB478}" dt="2024-08-12T09:14:31.780" v="988"/>
          <ac:spMkLst>
            <pc:docMk/>
            <pc:sldMk cId="706043892" sldId="273"/>
            <ac:spMk id="5" creationId="{079A0518-DBF7-670B-B248-F73F13F024E9}"/>
          </ac:spMkLst>
        </pc:spChg>
        <pc:picChg chg="add del mod">
          <ac:chgData name="신주용" userId="6564ea98-62ab-4aab-8b8b-1a037796269d" providerId="ADAL" clId="{731AB61A-FBB8-43DC-B65D-0620D2FAB478}" dt="2024-08-12T10:12:55.201" v="2801" actId="21"/>
          <ac:picMkLst>
            <pc:docMk/>
            <pc:sldMk cId="706043892" sldId="273"/>
            <ac:picMk id="7" creationId="{5C06E3A5-EB52-8496-B886-07EF2166D224}"/>
          </ac:picMkLst>
        </pc:picChg>
      </pc:sldChg>
      <pc:sldChg chg="addSp modSp new mod">
        <pc:chgData name="신주용" userId="6564ea98-62ab-4aab-8b8b-1a037796269d" providerId="ADAL" clId="{731AB61A-FBB8-43DC-B65D-0620D2FAB478}" dt="2024-08-12T10:23:21.065" v="3579" actId="20577"/>
        <pc:sldMkLst>
          <pc:docMk/>
          <pc:sldMk cId="2968812772" sldId="274"/>
        </pc:sldMkLst>
        <pc:spChg chg="mod">
          <ac:chgData name="신주용" userId="6564ea98-62ab-4aab-8b8b-1a037796269d" providerId="ADAL" clId="{731AB61A-FBB8-43DC-B65D-0620D2FAB478}" dt="2024-08-12T10:19:33.245" v="3497"/>
          <ac:spMkLst>
            <pc:docMk/>
            <pc:sldMk cId="2968812772" sldId="274"/>
            <ac:spMk id="2" creationId="{44C6202B-1396-94A7-877B-21CB7D2D69D1}"/>
          </ac:spMkLst>
        </pc:spChg>
        <pc:spChg chg="mod">
          <ac:chgData name="신주용" userId="6564ea98-62ab-4aab-8b8b-1a037796269d" providerId="ADAL" clId="{731AB61A-FBB8-43DC-B65D-0620D2FAB478}" dt="2024-08-12T10:23:21.065" v="3579" actId="20577"/>
          <ac:spMkLst>
            <pc:docMk/>
            <pc:sldMk cId="2968812772" sldId="274"/>
            <ac:spMk id="3" creationId="{39719EA5-3D89-B195-0134-13C8131B946A}"/>
          </ac:spMkLst>
        </pc:spChg>
        <pc:spChg chg="mod">
          <ac:chgData name="신주용" userId="6564ea98-62ab-4aab-8b8b-1a037796269d" providerId="ADAL" clId="{731AB61A-FBB8-43DC-B65D-0620D2FAB478}" dt="2024-08-12T09:14:30.378" v="987"/>
          <ac:spMkLst>
            <pc:docMk/>
            <pc:sldMk cId="2968812772" sldId="274"/>
            <ac:spMk id="5" creationId="{57ECFB82-7D13-ED14-E727-6A82F34AC8BC}"/>
          </ac:spMkLst>
        </pc:spChg>
        <pc:picChg chg="add mod">
          <ac:chgData name="신주용" userId="6564ea98-62ab-4aab-8b8b-1a037796269d" providerId="ADAL" clId="{731AB61A-FBB8-43DC-B65D-0620D2FAB478}" dt="2024-08-12T10:18:36.075" v="3434" actId="1076"/>
          <ac:picMkLst>
            <pc:docMk/>
            <pc:sldMk cId="2968812772" sldId="274"/>
            <ac:picMk id="7" creationId="{5C06E3A5-EB52-8496-B886-07EF2166D224}"/>
          </ac:picMkLst>
        </pc:picChg>
      </pc:sldChg>
      <pc:sldChg chg="addSp delSp modSp new mod ord">
        <pc:chgData name="신주용" userId="6564ea98-62ab-4aab-8b8b-1a037796269d" providerId="ADAL" clId="{731AB61A-FBB8-43DC-B65D-0620D2FAB478}" dt="2024-08-12T09:53:39.935" v="1967" actId="6549"/>
        <pc:sldMkLst>
          <pc:docMk/>
          <pc:sldMk cId="2828019048" sldId="275"/>
        </pc:sldMkLst>
        <pc:spChg chg="mod">
          <ac:chgData name="신주용" userId="6564ea98-62ab-4aab-8b8b-1a037796269d" providerId="ADAL" clId="{731AB61A-FBB8-43DC-B65D-0620D2FAB478}" dt="2024-08-12T09:14:49.675" v="992"/>
          <ac:spMkLst>
            <pc:docMk/>
            <pc:sldMk cId="2828019048" sldId="275"/>
            <ac:spMk id="2" creationId="{AD8188B4-0605-E5D8-9598-60C81935E67C}"/>
          </ac:spMkLst>
        </pc:spChg>
        <pc:spChg chg="mod">
          <ac:chgData name="신주용" userId="6564ea98-62ab-4aab-8b8b-1a037796269d" providerId="ADAL" clId="{731AB61A-FBB8-43DC-B65D-0620D2FAB478}" dt="2024-08-12T09:53:39.935" v="1967" actId="6549"/>
          <ac:spMkLst>
            <pc:docMk/>
            <pc:sldMk cId="2828019048" sldId="275"/>
            <ac:spMk id="3" creationId="{E57A6631-490C-353C-B088-92E7FF6CBDB1}"/>
          </ac:spMkLst>
        </pc:spChg>
        <pc:spChg chg="mod">
          <ac:chgData name="신주용" userId="6564ea98-62ab-4aab-8b8b-1a037796269d" providerId="ADAL" clId="{731AB61A-FBB8-43DC-B65D-0620D2FAB478}" dt="2024-08-12T09:14:45.678" v="991" actId="20577"/>
          <ac:spMkLst>
            <pc:docMk/>
            <pc:sldMk cId="2828019048" sldId="275"/>
            <ac:spMk id="5" creationId="{98D55061-7523-C597-46DB-E7A03A177925}"/>
          </ac:spMkLst>
        </pc:spChg>
        <pc:spChg chg="add">
          <ac:chgData name="신주용" userId="6564ea98-62ab-4aab-8b8b-1a037796269d" providerId="ADAL" clId="{731AB61A-FBB8-43DC-B65D-0620D2FAB478}" dt="2024-08-12T09:52:03.198" v="1905"/>
          <ac:spMkLst>
            <pc:docMk/>
            <pc:sldMk cId="2828019048" sldId="275"/>
            <ac:spMk id="6" creationId="{D3FAA4AC-C11D-D6C9-6900-CAAFFC48D55B}"/>
          </ac:spMkLst>
        </pc:spChg>
        <pc:spChg chg="add">
          <ac:chgData name="신주용" userId="6564ea98-62ab-4aab-8b8b-1a037796269d" providerId="ADAL" clId="{731AB61A-FBB8-43DC-B65D-0620D2FAB478}" dt="2024-08-12T09:52:04.512" v="1906"/>
          <ac:spMkLst>
            <pc:docMk/>
            <pc:sldMk cId="2828019048" sldId="275"/>
            <ac:spMk id="7" creationId="{F22F9729-8506-DE6B-F81D-485C15DB8E54}"/>
          </ac:spMkLst>
        </pc:spChg>
        <pc:spChg chg="add">
          <ac:chgData name="신주용" userId="6564ea98-62ab-4aab-8b8b-1a037796269d" providerId="ADAL" clId="{731AB61A-FBB8-43DC-B65D-0620D2FAB478}" dt="2024-08-12T09:52:36.856" v="1913"/>
          <ac:spMkLst>
            <pc:docMk/>
            <pc:sldMk cId="2828019048" sldId="275"/>
            <ac:spMk id="8" creationId="{494A8E8B-E8DA-6050-5381-62649905BB54}"/>
          </ac:spMkLst>
        </pc:spChg>
        <pc:spChg chg="add">
          <ac:chgData name="신주용" userId="6564ea98-62ab-4aab-8b8b-1a037796269d" providerId="ADAL" clId="{731AB61A-FBB8-43DC-B65D-0620D2FAB478}" dt="2024-08-12T09:52:38.409" v="1914"/>
          <ac:spMkLst>
            <pc:docMk/>
            <pc:sldMk cId="2828019048" sldId="275"/>
            <ac:spMk id="9" creationId="{2AF3A4A0-0061-2695-06FA-D95CB1C3FB07}"/>
          </ac:spMkLst>
        </pc:spChg>
        <pc:spChg chg="add del mod">
          <ac:chgData name="신주용" userId="6564ea98-62ab-4aab-8b8b-1a037796269d" providerId="ADAL" clId="{731AB61A-FBB8-43DC-B65D-0620D2FAB478}" dt="2024-08-12T09:52:43.984" v="1918"/>
          <ac:spMkLst>
            <pc:docMk/>
            <pc:sldMk cId="2828019048" sldId="275"/>
            <ac:spMk id="10" creationId="{DFF910E5-EC50-6B92-2AD9-0877B3E38795}"/>
          </ac:spMkLst>
        </pc:spChg>
      </pc:sldChg>
      <pc:sldChg chg="addSp delSp modSp add del mod">
        <pc:chgData name="신주용" userId="6564ea98-62ab-4aab-8b8b-1a037796269d" providerId="ADAL" clId="{731AB61A-FBB8-43DC-B65D-0620D2FAB478}" dt="2024-08-12T09:04:07.580" v="768" actId="47"/>
        <pc:sldMkLst>
          <pc:docMk/>
          <pc:sldMk cId="1968417915" sldId="276"/>
        </pc:sldMkLst>
        <pc:spChg chg="del mod">
          <ac:chgData name="신주용" userId="6564ea98-62ab-4aab-8b8b-1a037796269d" providerId="ADAL" clId="{731AB61A-FBB8-43DC-B65D-0620D2FAB478}" dt="2024-08-12T09:03:28.593" v="760" actId="478"/>
          <ac:spMkLst>
            <pc:docMk/>
            <pc:sldMk cId="1968417915" sldId="276"/>
            <ac:spMk id="3" creationId="{38F9AC02-28C0-DB0C-2FCE-142539437A84}"/>
          </ac:spMkLst>
        </pc:spChg>
        <pc:spChg chg="add mod">
          <ac:chgData name="신주용" userId="6564ea98-62ab-4aab-8b8b-1a037796269d" providerId="ADAL" clId="{731AB61A-FBB8-43DC-B65D-0620D2FAB478}" dt="2024-08-12T09:03:33.241" v="761" actId="164"/>
          <ac:spMkLst>
            <pc:docMk/>
            <pc:sldMk cId="1968417915" sldId="276"/>
            <ac:spMk id="8" creationId="{9BC5CF4C-DD6E-5CB4-3365-E162AF1A14BF}"/>
          </ac:spMkLst>
        </pc:spChg>
        <pc:grpChg chg="add del mod">
          <ac:chgData name="신주용" userId="6564ea98-62ab-4aab-8b8b-1a037796269d" providerId="ADAL" clId="{731AB61A-FBB8-43DC-B65D-0620D2FAB478}" dt="2024-08-12T09:04:04.864" v="765" actId="21"/>
          <ac:grpSpMkLst>
            <pc:docMk/>
            <pc:sldMk cId="1968417915" sldId="276"/>
            <ac:grpSpMk id="9" creationId="{D6023900-38FF-62D7-EDB4-5201A8AABFEB}"/>
          </ac:grpSpMkLst>
        </pc:grpChg>
        <pc:picChg chg="add mod">
          <ac:chgData name="신주용" userId="6564ea98-62ab-4aab-8b8b-1a037796269d" providerId="ADAL" clId="{731AB61A-FBB8-43DC-B65D-0620D2FAB478}" dt="2024-08-12T09:01:48.480" v="725" actId="571"/>
          <ac:picMkLst>
            <pc:docMk/>
            <pc:sldMk cId="1968417915" sldId="276"/>
            <ac:picMk id="6" creationId="{96E17141-B2AE-0956-1F82-F24764A9738E}"/>
          </ac:picMkLst>
        </pc:picChg>
        <pc:picChg chg="del mod">
          <ac:chgData name="신주용" userId="6564ea98-62ab-4aab-8b8b-1a037796269d" providerId="ADAL" clId="{731AB61A-FBB8-43DC-B65D-0620D2FAB478}" dt="2024-08-12T09:01:44.416" v="721" actId="478"/>
          <ac:picMkLst>
            <pc:docMk/>
            <pc:sldMk cId="1968417915" sldId="276"/>
            <ac:picMk id="7" creationId="{7542A4AA-D883-332C-76FF-A4151E7005E5}"/>
          </ac:picMkLst>
        </pc:picChg>
        <pc:picChg chg="mod">
          <ac:chgData name="신주용" userId="6564ea98-62ab-4aab-8b8b-1a037796269d" providerId="ADAL" clId="{731AB61A-FBB8-43DC-B65D-0620D2FAB478}" dt="2024-08-12T09:03:33.241" v="761" actId="164"/>
          <ac:picMkLst>
            <pc:docMk/>
            <pc:sldMk cId="1968417915" sldId="276"/>
            <ac:picMk id="10" creationId="{7C6D2552-49E2-956F-C495-757F27B3C235}"/>
          </ac:picMkLst>
        </pc:picChg>
        <pc:picChg chg="mod modCrop">
          <ac:chgData name="신주용" userId="6564ea98-62ab-4aab-8b8b-1a037796269d" providerId="ADAL" clId="{731AB61A-FBB8-43DC-B65D-0620D2FAB478}" dt="2024-08-12T09:03:33.241" v="761" actId="164"/>
          <ac:picMkLst>
            <pc:docMk/>
            <pc:sldMk cId="1968417915" sldId="276"/>
            <ac:picMk id="12" creationId="{FE0CDBF5-42E1-3231-A89C-C1BA537CB370}"/>
          </ac:picMkLst>
        </pc:picChg>
        <pc:picChg chg="mod modCrop">
          <ac:chgData name="신주용" userId="6564ea98-62ab-4aab-8b8b-1a037796269d" providerId="ADAL" clId="{731AB61A-FBB8-43DC-B65D-0620D2FAB478}" dt="2024-08-12T09:03:33.241" v="761" actId="164"/>
          <ac:picMkLst>
            <pc:docMk/>
            <pc:sldMk cId="1968417915" sldId="276"/>
            <ac:picMk id="13" creationId="{968AF272-C40D-10B1-F18A-BA4A4A257F15}"/>
          </ac:picMkLst>
        </pc:picChg>
      </pc:sldChg>
      <pc:sldChg chg="addSp delSp modSp new mod">
        <pc:chgData name="신주용" userId="6564ea98-62ab-4aab-8b8b-1a037796269d" providerId="ADAL" clId="{731AB61A-FBB8-43DC-B65D-0620D2FAB478}" dt="2024-08-12T09:31:14.545" v="1414"/>
        <pc:sldMkLst>
          <pc:docMk/>
          <pc:sldMk cId="2386854674" sldId="277"/>
        </pc:sldMkLst>
        <pc:spChg chg="mod">
          <ac:chgData name="신주용" userId="6564ea98-62ab-4aab-8b8b-1a037796269d" providerId="ADAL" clId="{731AB61A-FBB8-43DC-B65D-0620D2FAB478}" dt="2024-08-12T09:14:40.554" v="989"/>
          <ac:spMkLst>
            <pc:docMk/>
            <pc:sldMk cId="2386854674" sldId="277"/>
            <ac:spMk id="2" creationId="{293AC27E-74CB-A31E-FD4D-A90480435E7E}"/>
          </ac:spMkLst>
        </pc:spChg>
        <pc:spChg chg="mod">
          <ac:chgData name="신주용" userId="6564ea98-62ab-4aab-8b8b-1a037796269d" providerId="ADAL" clId="{731AB61A-FBB8-43DC-B65D-0620D2FAB478}" dt="2024-08-12T09:31:14.545" v="1414"/>
          <ac:spMkLst>
            <pc:docMk/>
            <pc:sldMk cId="2386854674" sldId="277"/>
            <ac:spMk id="3" creationId="{E4B40458-E4E9-1CB8-D57C-258B1F9BA042}"/>
          </ac:spMkLst>
        </pc:spChg>
        <pc:spChg chg="mod">
          <ac:chgData name="신주용" userId="6564ea98-62ab-4aab-8b8b-1a037796269d" providerId="ADAL" clId="{731AB61A-FBB8-43DC-B65D-0620D2FAB478}" dt="2024-08-12T09:14:24.977" v="983"/>
          <ac:spMkLst>
            <pc:docMk/>
            <pc:sldMk cId="2386854674" sldId="277"/>
            <ac:spMk id="5" creationId="{70FBDD23-F2C5-AE24-B688-A34916B81328}"/>
          </ac:spMkLst>
        </pc:spChg>
        <pc:spChg chg="mod topLvl">
          <ac:chgData name="신주용" userId="6564ea98-62ab-4aab-8b8b-1a037796269d" providerId="ADAL" clId="{731AB61A-FBB8-43DC-B65D-0620D2FAB478}" dt="2024-08-12T09:28:56.821" v="1379" actId="164"/>
          <ac:spMkLst>
            <pc:docMk/>
            <pc:sldMk cId="2386854674" sldId="277"/>
            <ac:spMk id="8" creationId="{9BC5CF4C-DD6E-5CB4-3365-E162AF1A14BF}"/>
          </ac:spMkLst>
        </pc:spChg>
        <pc:grpChg chg="add del mod ord">
          <ac:chgData name="신주용" userId="6564ea98-62ab-4aab-8b8b-1a037796269d" providerId="ADAL" clId="{731AB61A-FBB8-43DC-B65D-0620D2FAB478}" dt="2024-08-12T09:28:45.324" v="1375" actId="165"/>
          <ac:grpSpMkLst>
            <pc:docMk/>
            <pc:sldMk cId="2386854674" sldId="277"/>
            <ac:grpSpMk id="6" creationId="{4491C4CB-C244-5C48-CB0B-1AA5113E6AAA}"/>
          </ac:grpSpMkLst>
        </pc:grpChg>
        <pc:grpChg chg="add mod">
          <ac:chgData name="신주용" userId="6564ea98-62ab-4aab-8b8b-1a037796269d" providerId="ADAL" clId="{731AB61A-FBB8-43DC-B65D-0620D2FAB478}" dt="2024-08-12T09:29:12.264" v="1383" actId="164"/>
          <ac:grpSpMkLst>
            <pc:docMk/>
            <pc:sldMk cId="2386854674" sldId="277"/>
            <ac:grpSpMk id="7" creationId="{4C1BE557-CAE4-0AEA-4729-433CDF0B550D}"/>
          </ac:grpSpMkLst>
        </pc:grpChg>
        <pc:grpChg chg="add del mod">
          <ac:chgData name="신주용" userId="6564ea98-62ab-4aab-8b8b-1a037796269d" providerId="ADAL" clId="{731AB61A-FBB8-43DC-B65D-0620D2FAB478}" dt="2024-08-12T09:10:08.970" v="933" actId="165"/>
          <ac:grpSpMkLst>
            <pc:docMk/>
            <pc:sldMk cId="2386854674" sldId="277"/>
            <ac:grpSpMk id="9" creationId="{D6023900-38FF-62D7-EDB4-5201A8AABFEB}"/>
          </ac:grpSpMkLst>
        </pc:grpChg>
        <pc:grpChg chg="add mod">
          <ac:chgData name="신주용" userId="6564ea98-62ab-4aab-8b8b-1a037796269d" providerId="ADAL" clId="{731AB61A-FBB8-43DC-B65D-0620D2FAB478}" dt="2024-08-12T09:29:18.495" v="1386" actId="12788"/>
          <ac:grpSpMkLst>
            <pc:docMk/>
            <pc:sldMk cId="2386854674" sldId="277"/>
            <ac:grpSpMk id="11" creationId="{84E18941-87C7-C052-CF84-2186C6A30B29}"/>
          </ac:grpSpMkLst>
        </pc:grpChg>
        <pc:picChg chg="mod topLvl">
          <ac:chgData name="신주용" userId="6564ea98-62ab-4aab-8b8b-1a037796269d" providerId="ADAL" clId="{731AB61A-FBB8-43DC-B65D-0620D2FAB478}" dt="2024-08-12T09:29:12.264" v="1383" actId="164"/>
          <ac:picMkLst>
            <pc:docMk/>
            <pc:sldMk cId="2386854674" sldId="277"/>
            <ac:picMk id="10" creationId="{7C6D2552-49E2-956F-C495-757F27B3C235}"/>
          </ac:picMkLst>
        </pc:picChg>
        <pc:picChg chg="mod topLvl modCrop">
          <ac:chgData name="신주용" userId="6564ea98-62ab-4aab-8b8b-1a037796269d" providerId="ADAL" clId="{731AB61A-FBB8-43DC-B65D-0620D2FAB478}" dt="2024-08-12T09:28:56.821" v="1379" actId="164"/>
          <ac:picMkLst>
            <pc:docMk/>
            <pc:sldMk cId="2386854674" sldId="277"/>
            <ac:picMk id="12" creationId="{FE0CDBF5-42E1-3231-A89C-C1BA537CB370}"/>
          </ac:picMkLst>
        </pc:picChg>
        <pc:picChg chg="mod topLvl">
          <ac:chgData name="신주용" userId="6564ea98-62ab-4aab-8b8b-1a037796269d" providerId="ADAL" clId="{731AB61A-FBB8-43DC-B65D-0620D2FAB478}" dt="2024-08-12T09:29:12.264" v="1383" actId="164"/>
          <ac:picMkLst>
            <pc:docMk/>
            <pc:sldMk cId="2386854674" sldId="277"/>
            <ac:picMk id="13" creationId="{968AF272-C40D-10B1-F18A-BA4A4A257F15}"/>
          </ac:picMkLst>
        </pc:picChg>
      </pc:sldChg>
      <pc:sldChg chg="addSp delSp modSp new mod ord">
        <pc:chgData name="신주용" userId="6564ea98-62ab-4aab-8b8b-1a037796269d" providerId="ADAL" clId="{731AB61A-FBB8-43DC-B65D-0620D2FAB478}" dt="2024-08-12T09:31:10.130" v="1413" actId="20577"/>
        <pc:sldMkLst>
          <pc:docMk/>
          <pc:sldMk cId="3929815375" sldId="278"/>
        </pc:sldMkLst>
        <pc:spChg chg="mod">
          <ac:chgData name="신주용" userId="6564ea98-62ab-4aab-8b8b-1a037796269d" providerId="ADAL" clId="{731AB61A-FBB8-43DC-B65D-0620D2FAB478}" dt="2024-08-12T09:14:20.561" v="981"/>
          <ac:spMkLst>
            <pc:docMk/>
            <pc:sldMk cId="3929815375" sldId="278"/>
            <ac:spMk id="2" creationId="{EB485F48-B32A-873D-AD12-9E83AE338A4B}"/>
          </ac:spMkLst>
        </pc:spChg>
        <pc:spChg chg="mod">
          <ac:chgData name="신주용" userId="6564ea98-62ab-4aab-8b8b-1a037796269d" providerId="ADAL" clId="{731AB61A-FBB8-43DC-B65D-0620D2FAB478}" dt="2024-08-12T09:31:10.130" v="1413" actId="20577"/>
          <ac:spMkLst>
            <pc:docMk/>
            <pc:sldMk cId="3929815375" sldId="278"/>
            <ac:spMk id="3" creationId="{589CC5C5-FA00-7133-F054-4A7E9FDFD768}"/>
          </ac:spMkLst>
        </pc:spChg>
        <pc:spChg chg="mod">
          <ac:chgData name="신주용" userId="6564ea98-62ab-4aab-8b8b-1a037796269d" providerId="ADAL" clId="{731AB61A-FBB8-43DC-B65D-0620D2FAB478}" dt="2024-08-12T09:14:23.695" v="982"/>
          <ac:spMkLst>
            <pc:docMk/>
            <pc:sldMk cId="3929815375" sldId="278"/>
            <ac:spMk id="5" creationId="{8FF36CB8-D718-1406-5090-9D4A7CD06EFF}"/>
          </ac:spMkLst>
        </pc:spChg>
        <pc:spChg chg="add mod topLvl">
          <ac:chgData name="신주용" userId="6564ea98-62ab-4aab-8b8b-1a037796269d" providerId="ADAL" clId="{731AB61A-FBB8-43DC-B65D-0620D2FAB478}" dt="2024-08-12T09:28:30.555" v="1349" actId="164"/>
          <ac:spMkLst>
            <pc:docMk/>
            <pc:sldMk cId="3929815375" sldId="278"/>
            <ac:spMk id="13" creationId="{432C8900-8E71-AA71-04E9-B48BDE641267}"/>
          </ac:spMkLst>
        </pc:spChg>
        <pc:grpChg chg="add del mod">
          <ac:chgData name="신주용" userId="6564ea98-62ab-4aab-8b8b-1a037796269d" providerId="ADAL" clId="{731AB61A-FBB8-43DC-B65D-0620D2FAB478}" dt="2024-08-12T09:11:03.716" v="961" actId="165"/>
          <ac:grpSpMkLst>
            <pc:docMk/>
            <pc:sldMk cId="3929815375" sldId="278"/>
            <ac:grpSpMk id="11" creationId="{75A7ED4B-A4D5-3909-1F9F-7B6906BFD89D}"/>
          </ac:grpSpMkLst>
        </pc:grpChg>
        <pc:grpChg chg="add del mod">
          <ac:chgData name="신주용" userId="6564ea98-62ab-4aab-8b8b-1a037796269d" providerId="ADAL" clId="{731AB61A-FBB8-43DC-B65D-0620D2FAB478}" dt="2024-08-12T09:27:44.708" v="1340" actId="165"/>
          <ac:grpSpMkLst>
            <pc:docMk/>
            <pc:sldMk cId="3929815375" sldId="278"/>
            <ac:grpSpMk id="14" creationId="{1C05CE2E-232C-85FF-E03E-015364FAD927}"/>
          </ac:grpSpMkLst>
        </pc:grpChg>
        <pc:grpChg chg="add del mod topLvl">
          <ac:chgData name="신주용" userId="6564ea98-62ab-4aab-8b8b-1a037796269d" providerId="ADAL" clId="{731AB61A-FBB8-43DC-B65D-0620D2FAB478}" dt="2024-08-12T09:28:17.124" v="1347" actId="165"/>
          <ac:grpSpMkLst>
            <pc:docMk/>
            <pc:sldMk cId="3929815375" sldId="278"/>
            <ac:grpSpMk id="15" creationId="{94DE0B76-891D-815F-6280-E3708CDACD10}"/>
          </ac:grpSpMkLst>
        </pc:grpChg>
        <pc:grpChg chg="add del mod">
          <ac:chgData name="신주용" userId="6564ea98-62ab-4aab-8b8b-1a037796269d" providerId="ADAL" clId="{731AB61A-FBB8-43DC-B65D-0620D2FAB478}" dt="2024-08-12T09:28:11.679" v="1346" actId="165"/>
          <ac:grpSpMkLst>
            <pc:docMk/>
            <pc:sldMk cId="3929815375" sldId="278"/>
            <ac:grpSpMk id="16" creationId="{7A87D5D5-971B-B113-FB17-142FF42E0B5D}"/>
          </ac:grpSpMkLst>
        </pc:grpChg>
        <pc:grpChg chg="add mod">
          <ac:chgData name="신주용" userId="6564ea98-62ab-4aab-8b8b-1a037796269d" providerId="ADAL" clId="{731AB61A-FBB8-43DC-B65D-0620D2FAB478}" dt="2024-08-12T09:28:35.936" v="1373" actId="1036"/>
          <ac:grpSpMkLst>
            <pc:docMk/>
            <pc:sldMk cId="3929815375" sldId="278"/>
            <ac:grpSpMk id="17" creationId="{0D09FF37-29D5-8429-85FC-EDCFD4D28633}"/>
          </ac:grpSpMkLst>
        </pc:grpChg>
        <pc:picChg chg="add mod topLvl modCrop">
          <ac:chgData name="신주용" userId="6564ea98-62ab-4aab-8b8b-1a037796269d" providerId="ADAL" clId="{731AB61A-FBB8-43DC-B65D-0620D2FAB478}" dt="2024-08-12T09:28:11.679" v="1346" actId="165"/>
          <ac:picMkLst>
            <pc:docMk/>
            <pc:sldMk cId="3929815375" sldId="278"/>
            <ac:picMk id="7" creationId="{EF6AE6A9-E3CA-B67E-1BD8-69E529C9A0EE}"/>
          </ac:picMkLst>
        </pc:picChg>
        <pc:picChg chg="add mod topLvl modCrop">
          <ac:chgData name="신주용" userId="6564ea98-62ab-4aab-8b8b-1a037796269d" providerId="ADAL" clId="{731AB61A-FBB8-43DC-B65D-0620D2FAB478}" dt="2024-08-12T09:28:30.555" v="1349" actId="164"/>
          <ac:picMkLst>
            <pc:docMk/>
            <pc:sldMk cId="3929815375" sldId="278"/>
            <ac:picMk id="9" creationId="{372D5443-CAF1-9E07-B79F-FE31F4C199CD}"/>
          </ac:picMkLst>
        </pc:picChg>
        <pc:picChg chg="add mod topLvl modCrop">
          <ac:chgData name="신주용" userId="6564ea98-62ab-4aab-8b8b-1a037796269d" providerId="ADAL" clId="{731AB61A-FBB8-43DC-B65D-0620D2FAB478}" dt="2024-08-12T09:28:11.679" v="1346" actId="165"/>
          <ac:picMkLst>
            <pc:docMk/>
            <pc:sldMk cId="3929815375" sldId="278"/>
            <ac:picMk id="10" creationId="{AC03BE57-F5A1-26A0-F37C-4EB164C93D60}"/>
          </ac:picMkLst>
        </pc:picChg>
        <pc:picChg chg="add mod">
          <ac:chgData name="신주용" userId="6564ea98-62ab-4aab-8b8b-1a037796269d" providerId="ADAL" clId="{731AB61A-FBB8-43DC-B65D-0620D2FAB478}" dt="2024-08-12T09:07:41.192" v="855"/>
          <ac:picMkLst>
            <pc:docMk/>
            <pc:sldMk cId="3929815375" sldId="278"/>
            <ac:picMk id="12" creationId="{161989B2-DF07-5808-B38A-4D209F987C17}"/>
          </ac:picMkLst>
        </pc:picChg>
      </pc:sldChg>
      <pc:sldChg chg="add del">
        <pc:chgData name="신주용" userId="6564ea98-62ab-4aab-8b8b-1a037796269d" providerId="ADAL" clId="{731AB61A-FBB8-43DC-B65D-0620D2FAB478}" dt="2024-08-12T10:07:56.233" v="2583" actId="47"/>
        <pc:sldMkLst>
          <pc:docMk/>
          <pc:sldMk cId="2217083872" sldId="279"/>
        </pc:sldMkLst>
      </pc:sldChg>
      <pc:sldChg chg="new del">
        <pc:chgData name="신주용" userId="6564ea98-62ab-4aab-8b8b-1a037796269d" providerId="ADAL" clId="{731AB61A-FBB8-43DC-B65D-0620D2FAB478}" dt="2024-08-12T10:07:59.636" v="2585" actId="680"/>
        <pc:sldMkLst>
          <pc:docMk/>
          <pc:sldMk cId="2228200283" sldId="279"/>
        </pc:sldMkLst>
      </pc:sldChg>
      <pc:sldChg chg="addSp modSp add mod">
        <pc:chgData name="신주용" userId="6564ea98-62ab-4aab-8b8b-1a037796269d" providerId="ADAL" clId="{731AB61A-FBB8-43DC-B65D-0620D2FAB478}" dt="2024-08-12T10:08:23.003" v="2638" actId="1036"/>
        <pc:sldMkLst>
          <pc:docMk/>
          <pc:sldMk cId="2537628619" sldId="279"/>
        </pc:sldMkLst>
        <pc:spChg chg="mod">
          <ac:chgData name="신주용" userId="6564ea98-62ab-4aab-8b8b-1a037796269d" providerId="ADAL" clId="{731AB61A-FBB8-43DC-B65D-0620D2FAB478}" dt="2024-08-12T10:08:08.954" v="2613" actId="20577"/>
          <ac:spMkLst>
            <pc:docMk/>
            <pc:sldMk cId="2537628619" sldId="279"/>
            <ac:spMk id="3" creationId="{CE75F56B-7CEE-78B4-2B8D-2A5A61B5EAFE}"/>
          </ac:spMkLst>
        </pc:spChg>
        <pc:picChg chg="add mod">
          <ac:chgData name="신주용" userId="6564ea98-62ab-4aab-8b8b-1a037796269d" providerId="ADAL" clId="{731AB61A-FBB8-43DC-B65D-0620D2FAB478}" dt="2024-08-12T10:08:23.003" v="2638" actId="1036"/>
          <ac:picMkLst>
            <pc:docMk/>
            <pc:sldMk cId="2537628619" sldId="279"/>
            <ac:picMk id="7" creationId="{D7F8E9F7-A30A-8795-6ACC-F4B22F1DAED9}"/>
          </ac:picMkLst>
        </pc:picChg>
      </pc:sldChg>
      <pc:sldChg chg="delSp modSp add del mod">
        <pc:chgData name="신주용" userId="6564ea98-62ab-4aab-8b8b-1a037796269d" providerId="ADAL" clId="{731AB61A-FBB8-43DC-B65D-0620D2FAB478}" dt="2024-08-12T10:19:25.788" v="3483" actId="47"/>
        <pc:sldMkLst>
          <pc:docMk/>
          <pc:sldMk cId="1754238526" sldId="280"/>
        </pc:sldMkLst>
        <pc:spChg chg="mod">
          <ac:chgData name="신주용" userId="6564ea98-62ab-4aab-8b8b-1a037796269d" providerId="ADAL" clId="{731AB61A-FBB8-43DC-B65D-0620D2FAB478}" dt="2024-08-12T10:19:19.537" v="3482" actId="15"/>
          <ac:spMkLst>
            <pc:docMk/>
            <pc:sldMk cId="1754238526" sldId="280"/>
            <ac:spMk id="3" creationId="{39719EA5-3D89-B195-0134-13C8131B946A}"/>
          </ac:spMkLst>
        </pc:spChg>
        <pc:picChg chg="del">
          <ac:chgData name="신주용" userId="6564ea98-62ab-4aab-8b8b-1a037796269d" providerId="ADAL" clId="{731AB61A-FBB8-43DC-B65D-0620D2FAB478}" dt="2024-08-12T10:19:02.555" v="3459" actId="478"/>
          <ac:picMkLst>
            <pc:docMk/>
            <pc:sldMk cId="1754238526" sldId="280"/>
            <ac:picMk id="7" creationId="{5C06E3A5-EB52-8496-B886-07EF2166D224}"/>
          </ac:picMkLst>
        </pc:picChg>
      </pc:sldChg>
      <pc:sldChg chg="modSp new del mod">
        <pc:chgData name="신주용" userId="6564ea98-62ab-4aab-8b8b-1a037796269d" providerId="ADAL" clId="{731AB61A-FBB8-43DC-B65D-0620D2FAB478}" dt="2024-08-12T10:09:53.772" v="2711" actId="47"/>
        <pc:sldMkLst>
          <pc:docMk/>
          <pc:sldMk cId="2598181404" sldId="280"/>
        </pc:sldMkLst>
        <pc:spChg chg="mod">
          <ac:chgData name="신주용" userId="6564ea98-62ab-4aab-8b8b-1a037796269d" providerId="ADAL" clId="{731AB61A-FBB8-43DC-B65D-0620D2FAB478}" dt="2024-08-12T10:09:50.723" v="2705" actId="20577"/>
          <ac:spMkLst>
            <pc:docMk/>
            <pc:sldMk cId="2598181404" sldId="280"/>
            <ac:spMk id="2" creationId="{23256607-ECD5-2E20-1B8D-B0D8FBD3CC58}"/>
          </ac:spMkLst>
        </pc:spChg>
        <pc:spChg chg="mod">
          <ac:chgData name="신주용" userId="6564ea98-62ab-4aab-8b8b-1a037796269d" providerId="ADAL" clId="{731AB61A-FBB8-43DC-B65D-0620D2FAB478}" dt="2024-08-12T10:09:51.190" v="2709"/>
          <ac:spMkLst>
            <pc:docMk/>
            <pc:sldMk cId="2598181404" sldId="280"/>
            <ac:spMk id="3" creationId="{DC73153A-95D8-4696-F191-5C1C4F478B06}"/>
          </ac:spMkLst>
        </pc:spChg>
        <pc:spChg chg="mod">
          <ac:chgData name="신주용" userId="6564ea98-62ab-4aab-8b8b-1a037796269d" providerId="ADAL" clId="{731AB61A-FBB8-43DC-B65D-0620D2FAB478}" dt="2024-08-12T10:09:50.934" v="2707"/>
          <ac:spMkLst>
            <pc:docMk/>
            <pc:sldMk cId="2598181404" sldId="280"/>
            <ac:spMk id="4" creationId="{705E9712-EBDD-18EB-595A-49A9465D31FC}"/>
          </ac:spMkLst>
        </pc:spChg>
      </pc:sldChg>
    </pc:docChg>
  </pc:docChgLst>
  <pc:docChgLst>
    <pc:chgData name="신주용" userId="6564ea98-62ab-4aab-8b8b-1a037796269d" providerId="ADAL" clId="{F925569C-B30E-47A0-A623-FFB6267B9D92}"/>
    <pc:docChg chg="undo custSel addSld delSld modSld sldOrd modSection">
      <pc:chgData name="신주용" userId="6564ea98-62ab-4aab-8b8b-1a037796269d" providerId="ADAL" clId="{F925569C-B30E-47A0-A623-FFB6267B9D92}" dt="2024-08-18T20:57:09.009" v="1898" actId="20577"/>
      <pc:docMkLst>
        <pc:docMk/>
      </pc:docMkLst>
      <pc:sldChg chg="modSp mod">
        <pc:chgData name="신주용" userId="6564ea98-62ab-4aab-8b8b-1a037796269d" providerId="ADAL" clId="{F925569C-B30E-47A0-A623-FFB6267B9D92}" dt="2024-08-18T20:43:06.091" v="29" actId="20577"/>
        <pc:sldMkLst>
          <pc:docMk/>
          <pc:sldMk cId="4145178339" sldId="265"/>
        </pc:sldMkLst>
        <pc:spChg chg="mod">
          <ac:chgData name="신주용" userId="6564ea98-62ab-4aab-8b8b-1a037796269d" providerId="ADAL" clId="{F925569C-B30E-47A0-A623-FFB6267B9D92}" dt="2024-08-18T20:42:54.855" v="27" actId="20577"/>
          <ac:spMkLst>
            <pc:docMk/>
            <pc:sldMk cId="4145178339" sldId="265"/>
            <ac:spMk id="2" creationId="{9789C6DC-F18B-2B94-FB00-74E3A519F5F0}"/>
          </ac:spMkLst>
        </pc:spChg>
        <pc:spChg chg="mod">
          <ac:chgData name="신주용" userId="6564ea98-62ab-4aab-8b8b-1a037796269d" providerId="ADAL" clId="{F925569C-B30E-47A0-A623-FFB6267B9D92}" dt="2024-08-18T20:43:06.091" v="29" actId="20577"/>
          <ac:spMkLst>
            <pc:docMk/>
            <pc:sldMk cId="4145178339" sldId="265"/>
            <ac:spMk id="3" creationId="{FD6788F7-FD7A-2AC7-BBC4-14C7CFC2755D}"/>
          </ac:spMkLst>
        </pc:spChg>
      </pc:sldChg>
      <pc:sldChg chg="addSp delSp modSp mod">
        <pc:chgData name="신주용" userId="6564ea98-62ab-4aab-8b8b-1a037796269d" providerId="ADAL" clId="{F925569C-B30E-47A0-A623-FFB6267B9D92}" dt="2024-08-18T20:57:09.009" v="1898" actId="20577"/>
        <pc:sldMkLst>
          <pc:docMk/>
          <pc:sldMk cId="1703772890" sldId="268"/>
        </pc:sldMkLst>
        <pc:spChg chg="mod">
          <ac:chgData name="신주용" userId="6564ea98-62ab-4aab-8b8b-1a037796269d" providerId="ADAL" clId="{F925569C-B30E-47A0-A623-FFB6267B9D92}" dt="2024-08-18T20:43:26.964" v="80"/>
          <ac:spMkLst>
            <pc:docMk/>
            <pc:sldMk cId="1703772890" sldId="268"/>
            <ac:spMk id="2" creationId="{86956178-215A-29E0-275A-950FB22357B4}"/>
          </ac:spMkLst>
        </pc:spChg>
        <pc:spChg chg="mod">
          <ac:chgData name="신주용" userId="6564ea98-62ab-4aab-8b8b-1a037796269d" providerId="ADAL" clId="{F925569C-B30E-47A0-A623-FFB6267B9D92}" dt="2024-08-18T20:57:09.009" v="1898" actId="20577"/>
          <ac:spMkLst>
            <pc:docMk/>
            <pc:sldMk cId="1703772890" sldId="268"/>
            <ac:spMk id="3" creationId="{9A3CC51C-67AC-FE33-FE1B-BE543DF54BD5}"/>
          </ac:spMkLst>
        </pc:spChg>
        <pc:spChg chg="mod">
          <ac:chgData name="신주용" userId="6564ea98-62ab-4aab-8b8b-1a037796269d" providerId="ADAL" clId="{F925569C-B30E-47A0-A623-FFB6267B9D92}" dt="2024-08-18T20:43:11.107" v="30"/>
          <ac:spMkLst>
            <pc:docMk/>
            <pc:sldMk cId="1703772890" sldId="268"/>
            <ac:spMk id="5" creationId="{FD2F6044-DE3C-D3A4-E826-08804E289A52}"/>
          </ac:spMkLst>
        </pc:spChg>
        <pc:spChg chg="add">
          <ac:chgData name="신주용" userId="6564ea98-62ab-4aab-8b8b-1a037796269d" providerId="ADAL" clId="{F925569C-B30E-47A0-A623-FFB6267B9D92}" dt="2024-08-18T20:53:49.423" v="1367"/>
          <ac:spMkLst>
            <pc:docMk/>
            <pc:sldMk cId="1703772890" sldId="268"/>
            <ac:spMk id="10" creationId="{0B4D7336-2605-DC23-C5C5-CBE9A7C326B9}"/>
          </ac:spMkLst>
        </pc:spChg>
        <pc:spChg chg="add">
          <ac:chgData name="신주용" userId="6564ea98-62ab-4aab-8b8b-1a037796269d" providerId="ADAL" clId="{F925569C-B30E-47A0-A623-FFB6267B9D92}" dt="2024-08-18T20:54:45.686" v="1508"/>
          <ac:spMkLst>
            <pc:docMk/>
            <pc:sldMk cId="1703772890" sldId="268"/>
            <ac:spMk id="12" creationId="{7D7AD1F9-4D23-4386-E9E0-F2DFE4BB5D66}"/>
          </ac:spMkLst>
        </pc:spChg>
        <pc:spChg chg="del">
          <ac:chgData name="신주용" userId="6564ea98-62ab-4aab-8b8b-1a037796269d" providerId="ADAL" clId="{F925569C-B30E-47A0-A623-FFB6267B9D92}" dt="2024-08-18T20:43:21.509" v="53" actId="478"/>
          <ac:spMkLst>
            <pc:docMk/>
            <pc:sldMk cId="1703772890" sldId="268"/>
            <ac:spMk id="16" creationId="{700A8B60-E7C5-0251-AED4-F30BCDCFE500}"/>
          </ac:spMkLst>
        </pc:spChg>
        <pc:spChg chg="del">
          <ac:chgData name="신주용" userId="6564ea98-62ab-4aab-8b8b-1a037796269d" providerId="ADAL" clId="{F925569C-B30E-47A0-A623-FFB6267B9D92}" dt="2024-08-18T20:43:20.634" v="52" actId="478"/>
          <ac:spMkLst>
            <pc:docMk/>
            <pc:sldMk cId="1703772890" sldId="268"/>
            <ac:spMk id="17" creationId="{6F9B621C-3C3E-FADE-EFB8-C9603D761A3B}"/>
          </ac:spMkLst>
        </pc:spChg>
        <pc:picChg chg="del">
          <ac:chgData name="신주용" userId="6564ea98-62ab-4aab-8b8b-1a037796269d" providerId="ADAL" clId="{F925569C-B30E-47A0-A623-FFB6267B9D92}" dt="2024-08-18T20:43:19.228" v="50" actId="478"/>
          <ac:picMkLst>
            <pc:docMk/>
            <pc:sldMk cId="1703772890" sldId="268"/>
            <ac:picMk id="7" creationId="{63275AD1-0191-357F-72D1-3FA10F4DB0A9}"/>
          </ac:picMkLst>
        </pc:picChg>
        <pc:picChg chg="add mod">
          <ac:chgData name="신주용" userId="6564ea98-62ab-4aab-8b8b-1a037796269d" providerId="ADAL" clId="{F925569C-B30E-47A0-A623-FFB6267B9D92}" dt="2024-08-18T20:55:48.206" v="1659" actId="1076"/>
          <ac:picMkLst>
            <pc:docMk/>
            <pc:sldMk cId="1703772890" sldId="268"/>
            <ac:picMk id="8" creationId="{5CC37A41-E573-0F69-722B-899521238631}"/>
          </ac:picMkLst>
        </pc:picChg>
        <pc:picChg chg="del">
          <ac:chgData name="신주용" userId="6564ea98-62ab-4aab-8b8b-1a037796269d" providerId="ADAL" clId="{F925569C-B30E-47A0-A623-FFB6267B9D92}" dt="2024-08-18T20:43:19.916" v="51" actId="478"/>
          <ac:picMkLst>
            <pc:docMk/>
            <pc:sldMk cId="1703772890" sldId="268"/>
            <ac:picMk id="9" creationId="{54A36651-4827-81E6-CD1C-95A673CDDCF0}"/>
          </ac:picMkLst>
        </pc:picChg>
      </pc:sldChg>
      <pc:sldChg chg="addSp modSp new mod ord">
        <pc:chgData name="신주용" userId="6564ea98-62ab-4aab-8b8b-1a037796269d" providerId="ADAL" clId="{F925569C-B30E-47A0-A623-FFB6267B9D92}" dt="2024-08-18T20:49:37.751" v="1043"/>
        <pc:sldMkLst>
          <pc:docMk/>
          <pc:sldMk cId="3927889896" sldId="269"/>
        </pc:sldMkLst>
        <pc:spChg chg="mod">
          <ac:chgData name="신주용" userId="6564ea98-62ab-4aab-8b8b-1a037796269d" providerId="ADAL" clId="{F925569C-B30E-47A0-A623-FFB6267B9D92}" dt="2024-08-18T20:49:37.751" v="1043"/>
          <ac:spMkLst>
            <pc:docMk/>
            <pc:sldMk cId="3927889896" sldId="269"/>
            <ac:spMk id="3" creationId="{663ED694-34A7-642B-5DE2-C2A498A6D16B}"/>
          </ac:spMkLst>
        </pc:spChg>
        <pc:picChg chg="add mod">
          <ac:chgData name="신주용" userId="6564ea98-62ab-4aab-8b8b-1a037796269d" providerId="ADAL" clId="{F925569C-B30E-47A0-A623-FFB6267B9D92}" dt="2024-08-18T20:49:21.551" v="969" actId="1076"/>
          <ac:picMkLst>
            <pc:docMk/>
            <pc:sldMk cId="3927889896" sldId="269"/>
            <ac:picMk id="7" creationId="{8F797589-A0E5-116E-12A2-47C52A1F709F}"/>
          </ac:picMkLst>
        </pc:picChg>
      </pc:sldChg>
      <pc:sldChg chg="del">
        <pc:chgData name="신주용" userId="6564ea98-62ab-4aab-8b8b-1a037796269d" providerId="ADAL" clId="{F925569C-B30E-47A0-A623-FFB6267B9D92}" dt="2024-08-18T20:42:44.884" v="0" actId="47"/>
        <pc:sldMkLst>
          <pc:docMk/>
          <pc:sldMk cId="1158543244" sldId="271"/>
        </pc:sldMkLst>
      </pc:sldChg>
      <pc:sldChg chg="del">
        <pc:chgData name="신주용" userId="6564ea98-62ab-4aab-8b8b-1a037796269d" providerId="ADAL" clId="{F925569C-B30E-47A0-A623-FFB6267B9D92}" dt="2024-08-18T20:42:44.884" v="0" actId="47"/>
        <pc:sldMkLst>
          <pc:docMk/>
          <pc:sldMk cId="1397333688" sldId="272"/>
        </pc:sldMkLst>
      </pc:sldChg>
      <pc:sldChg chg="del">
        <pc:chgData name="신주용" userId="6564ea98-62ab-4aab-8b8b-1a037796269d" providerId="ADAL" clId="{F925569C-B30E-47A0-A623-FFB6267B9D92}" dt="2024-08-18T20:42:44.884" v="0" actId="47"/>
        <pc:sldMkLst>
          <pc:docMk/>
          <pc:sldMk cId="2968812772" sldId="274"/>
        </pc:sldMkLst>
      </pc:sldChg>
      <pc:sldChg chg="del">
        <pc:chgData name="신주용" userId="6564ea98-62ab-4aab-8b8b-1a037796269d" providerId="ADAL" clId="{F925569C-B30E-47A0-A623-FFB6267B9D92}" dt="2024-08-18T20:42:44.884" v="0" actId="47"/>
        <pc:sldMkLst>
          <pc:docMk/>
          <pc:sldMk cId="2828019048" sldId="275"/>
        </pc:sldMkLst>
      </pc:sldChg>
      <pc:sldChg chg="del">
        <pc:chgData name="신주용" userId="6564ea98-62ab-4aab-8b8b-1a037796269d" providerId="ADAL" clId="{F925569C-B30E-47A0-A623-FFB6267B9D92}" dt="2024-08-18T20:42:44.884" v="0" actId="47"/>
        <pc:sldMkLst>
          <pc:docMk/>
          <pc:sldMk cId="2386854674" sldId="277"/>
        </pc:sldMkLst>
      </pc:sldChg>
      <pc:sldChg chg="del">
        <pc:chgData name="신주용" userId="6564ea98-62ab-4aab-8b8b-1a037796269d" providerId="ADAL" clId="{F925569C-B30E-47A0-A623-FFB6267B9D92}" dt="2024-08-18T20:42:44.884" v="0" actId="47"/>
        <pc:sldMkLst>
          <pc:docMk/>
          <pc:sldMk cId="3929815375" sldId="278"/>
        </pc:sldMkLst>
      </pc:sldChg>
      <pc:sldChg chg="del">
        <pc:chgData name="신주용" userId="6564ea98-62ab-4aab-8b8b-1a037796269d" providerId="ADAL" clId="{F925569C-B30E-47A0-A623-FFB6267B9D92}" dt="2024-08-18T20:42:44.884" v="0" actId="47"/>
        <pc:sldMkLst>
          <pc:docMk/>
          <pc:sldMk cId="2537628619" sldId="279"/>
        </pc:sldMkLst>
      </pc:sldChg>
    </pc:docChg>
  </pc:docChgLst>
  <pc:docChgLst>
    <pc:chgData name="신주용" userId="6564ea98-62ab-4aab-8b8b-1a037796269d" providerId="ADAL" clId="{964EB62B-F794-4015-A721-53CB3E4C7476}"/>
    <pc:docChg chg="undo redo custSel addSld delSld modSld sldOrd modSection">
      <pc:chgData name="신주용" userId="6564ea98-62ab-4aab-8b8b-1a037796269d" providerId="ADAL" clId="{964EB62B-F794-4015-A721-53CB3E4C7476}" dt="2024-08-19T10:41:13.324" v="2821" actId="20577"/>
      <pc:docMkLst>
        <pc:docMk/>
      </pc:docMkLst>
      <pc:sldChg chg="del mod modShow">
        <pc:chgData name="신주용" userId="6564ea98-62ab-4aab-8b8b-1a037796269d" providerId="ADAL" clId="{964EB62B-F794-4015-A721-53CB3E4C7476}" dt="2024-08-19T09:18:04.277" v="2142" actId="47"/>
        <pc:sldMkLst>
          <pc:docMk/>
          <pc:sldMk cId="1703772890" sldId="268"/>
        </pc:sldMkLst>
      </pc:sldChg>
      <pc:sldChg chg="modSp add del mod modShow">
        <pc:chgData name="신주용" userId="6564ea98-62ab-4aab-8b8b-1a037796269d" providerId="ADAL" clId="{964EB62B-F794-4015-A721-53CB3E4C7476}" dt="2024-08-19T09:18:04.277" v="2142" actId="47"/>
        <pc:sldMkLst>
          <pc:docMk/>
          <pc:sldMk cId="3927889896" sldId="269"/>
        </pc:sldMkLst>
        <pc:spChg chg="mod">
          <ac:chgData name="신주용" userId="6564ea98-62ab-4aab-8b8b-1a037796269d" providerId="ADAL" clId="{964EB62B-F794-4015-A721-53CB3E4C7476}" dt="2024-08-19T07:30:55.316" v="317"/>
          <ac:spMkLst>
            <pc:docMk/>
            <pc:sldMk cId="3927889896" sldId="269"/>
            <ac:spMk id="5" creationId="{A3ADED7B-70F8-66B7-E0FC-33A407121EF7}"/>
          </ac:spMkLst>
        </pc:spChg>
      </pc:sldChg>
      <pc:sldChg chg="addSp new del mod">
        <pc:chgData name="신주용" userId="6564ea98-62ab-4aab-8b8b-1a037796269d" providerId="ADAL" clId="{964EB62B-F794-4015-A721-53CB3E4C7476}" dt="2024-08-19T10:15:32.458" v="2524" actId="47"/>
        <pc:sldMkLst>
          <pc:docMk/>
          <pc:sldMk cId="3190092585" sldId="270"/>
        </pc:sldMkLst>
        <pc:picChg chg="add">
          <ac:chgData name="신주용" userId="6564ea98-62ab-4aab-8b8b-1a037796269d" providerId="ADAL" clId="{964EB62B-F794-4015-A721-53CB3E4C7476}" dt="2024-08-19T06:46:37.220" v="1" actId="22"/>
          <ac:picMkLst>
            <pc:docMk/>
            <pc:sldMk cId="3190092585" sldId="270"/>
            <ac:picMk id="7" creationId="{90C63769-52AF-B2E0-A2BC-25BD2FEC1A93}"/>
          </ac:picMkLst>
        </pc:picChg>
      </pc:sldChg>
      <pc:sldChg chg="addSp new del mod">
        <pc:chgData name="신주용" userId="6564ea98-62ab-4aab-8b8b-1a037796269d" providerId="ADAL" clId="{964EB62B-F794-4015-A721-53CB3E4C7476}" dt="2024-08-19T10:15:32.458" v="2524" actId="47"/>
        <pc:sldMkLst>
          <pc:docMk/>
          <pc:sldMk cId="4229485397" sldId="271"/>
        </pc:sldMkLst>
        <pc:picChg chg="add">
          <ac:chgData name="신주용" userId="6564ea98-62ab-4aab-8b8b-1a037796269d" providerId="ADAL" clId="{964EB62B-F794-4015-A721-53CB3E4C7476}" dt="2024-08-19T06:46:48.110" v="3" actId="22"/>
          <ac:picMkLst>
            <pc:docMk/>
            <pc:sldMk cId="4229485397" sldId="271"/>
            <ac:picMk id="7" creationId="{32654FA4-1196-B209-05FB-E234ABDA4668}"/>
          </ac:picMkLst>
        </pc:picChg>
      </pc:sldChg>
      <pc:sldChg chg="addSp modSp new del mod">
        <pc:chgData name="신주용" userId="6564ea98-62ab-4aab-8b8b-1a037796269d" providerId="ADAL" clId="{964EB62B-F794-4015-A721-53CB3E4C7476}" dt="2024-08-19T10:15:32.458" v="2524" actId="47"/>
        <pc:sldMkLst>
          <pc:docMk/>
          <pc:sldMk cId="1592297828" sldId="272"/>
        </pc:sldMkLst>
        <pc:picChg chg="add mod">
          <ac:chgData name="신주용" userId="6564ea98-62ab-4aab-8b8b-1a037796269d" providerId="ADAL" clId="{964EB62B-F794-4015-A721-53CB3E4C7476}" dt="2024-08-19T06:47:25.795" v="9" actId="1076"/>
          <ac:picMkLst>
            <pc:docMk/>
            <pc:sldMk cId="1592297828" sldId="272"/>
            <ac:picMk id="7" creationId="{B452EF35-807F-41C5-C303-CDC27AA3DB1B}"/>
          </ac:picMkLst>
        </pc:picChg>
        <pc:picChg chg="add mod">
          <ac:chgData name="신주용" userId="6564ea98-62ab-4aab-8b8b-1a037796269d" providerId="ADAL" clId="{964EB62B-F794-4015-A721-53CB3E4C7476}" dt="2024-08-19T06:47:24.267" v="8" actId="1076"/>
          <ac:picMkLst>
            <pc:docMk/>
            <pc:sldMk cId="1592297828" sldId="272"/>
            <ac:picMk id="9" creationId="{5FD81066-9C0B-0F5D-29CF-7F53198EBE84}"/>
          </ac:picMkLst>
        </pc:picChg>
      </pc:sldChg>
      <pc:sldChg chg="modSp new del mod modShow">
        <pc:chgData name="신주용" userId="6564ea98-62ab-4aab-8b8b-1a037796269d" providerId="ADAL" clId="{964EB62B-F794-4015-A721-53CB3E4C7476}" dt="2024-08-19T09:18:04.277" v="2142" actId="47"/>
        <pc:sldMkLst>
          <pc:docMk/>
          <pc:sldMk cId="2048952953" sldId="273"/>
        </pc:sldMkLst>
        <pc:spChg chg="mod">
          <ac:chgData name="신주용" userId="6564ea98-62ab-4aab-8b8b-1a037796269d" providerId="ADAL" clId="{964EB62B-F794-4015-A721-53CB3E4C7476}" dt="2024-08-19T06:49:29.066" v="11"/>
          <ac:spMkLst>
            <pc:docMk/>
            <pc:sldMk cId="2048952953" sldId="273"/>
            <ac:spMk id="3" creationId="{A7F48B4F-DBBD-E38B-04DC-6EF3F8194343}"/>
          </ac:spMkLst>
        </pc:spChg>
      </pc:sldChg>
      <pc:sldChg chg="addSp delSp modSp new mod ord">
        <pc:chgData name="신주용" userId="6564ea98-62ab-4aab-8b8b-1a037796269d" providerId="ADAL" clId="{964EB62B-F794-4015-A721-53CB3E4C7476}" dt="2024-08-19T10:41:13.324" v="2821" actId="20577"/>
        <pc:sldMkLst>
          <pc:docMk/>
          <pc:sldMk cId="1302824127" sldId="274"/>
        </pc:sldMkLst>
        <pc:spChg chg="mod">
          <ac:chgData name="신주용" userId="6564ea98-62ab-4aab-8b8b-1a037796269d" providerId="ADAL" clId="{964EB62B-F794-4015-A721-53CB3E4C7476}" dt="2024-08-19T09:18:50.968" v="2286" actId="20577"/>
          <ac:spMkLst>
            <pc:docMk/>
            <pc:sldMk cId="1302824127" sldId="274"/>
            <ac:spMk id="2" creationId="{B29917FA-F6F0-F731-2975-889C7AAF4AC2}"/>
          </ac:spMkLst>
        </pc:spChg>
        <pc:spChg chg="mod">
          <ac:chgData name="신주용" userId="6564ea98-62ab-4aab-8b8b-1a037796269d" providerId="ADAL" clId="{964EB62B-F794-4015-A721-53CB3E4C7476}" dt="2024-08-19T10:15:15.433" v="2521" actId="20577"/>
          <ac:spMkLst>
            <pc:docMk/>
            <pc:sldMk cId="1302824127" sldId="274"/>
            <ac:spMk id="3" creationId="{16E0BC93-0C2A-6D59-6882-E065E3D38D1F}"/>
          </ac:spMkLst>
        </pc:spChg>
        <pc:spChg chg="mod">
          <ac:chgData name="신주용" userId="6564ea98-62ab-4aab-8b8b-1a037796269d" providerId="ADAL" clId="{964EB62B-F794-4015-A721-53CB3E4C7476}" dt="2024-08-19T09:17:46.302" v="2141"/>
          <ac:spMkLst>
            <pc:docMk/>
            <pc:sldMk cId="1302824127" sldId="274"/>
            <ac:spMk id="5" creationId="{5B776C8A-A371-CA44-7D31-640B08E1F988}"/>
          </ac:spMkLst>
        </pc:spChg>
        <pc:spChg chg="add mod">
          <ac:chgData name="신주용" userId="6564ea98-62ab-4aab-8b8b-1a037796269d" providerId="ADAL" clId="{964EB62B-F794-4015-A721-53CB3E4C7476}" dt="2024-08-19T10:41:13.324" v="2821" actId="20577"/>
          <ac:spMkLst>
            <pc:docMk/>
            <pc:sldMk cId="1302824127" sldId="274"/>
            <ac:spMk id="10" creationId="{D6BA8CFD-F836-1399-6C64-94696ED276DE}"/>
          </ac:spMkLst>
        </pc:spChg>
        <pc:spChg chg="add mod topLvl">
          <ac:chgData name="신주용" userId="6564ea98-62ab-4aab-8b8b-1a037796269d" providerId="ADAL" clId="{964EB62B-F794-4015-A721-53CB3E4C7476}" dt="2024-08-19T10:40:21.760" v="2790" actId="165"/>
          <ac:spMkLst>
            <pc:docMk/>
            <pc:sldMk cId="1302824127" sldId="274"/>
            <ac:spMk id="17" creationId="{45B7E0EC-ADE4-200E-5FAC-C4E121E7D54C}"/>
          </ac:spMkLst>
        </pc:spChg>
        <pc:spChg chg="add mod ord topLvl">
          <ac:chgData name="신주용" userId="6564ea98-62ab-4aab-8b8b-1a037796269d" providerId="ADAL" clId="{964EB62B-F794-4015-A721-53CB3E4C7476}" dt="2024-08-19T10:41:08.693" v="2817" actId="121"/>
          <ac:spMkLst>
            <pc:docMk/>
            <pc:sldMk cId="1302824127" sldId="274"/>
            <ac:spMk id="18" creationId="{98E459FB-9334-08F4-7527-E8AB6CA37BF8}"/>
          </ac:spMkLst>
        </pc:spChg>
        <pc:grpChg chg="add del mod">
          <ac:chgData name="신주용" userId="6564ea98-62ab-4aab-8b8b-1a037796269d" providerId="ADAL" clId="{964EB62B-F794-4015-A721-53CB3E4C7476}" dt="2024-08-19T10:40:21.760" v="2790" actId="165"/>
          <ac:grpSpMkLst>
            <pc:docMk/>
            <pc:sldMk cId="1302824127" sldId="274"/>
            <ac:grpSpMk id="19" creationId="{51225B2B-9D7C-F295-D7A9-A3E4F3CD425D}"/>
          </ac:grpSpMkLst>
        </pc:grpChg>
        <pc:picChg chg="add del mod ord">
          <ac:chgData name="신주용" userId="6564ea98-62ab-4aab-8b8b-1a037796269d" providerId="ADAL" clId="{964EB62B-F794-4015-A721-53CB3E4C7476}" dt="2024-08-19T10:40:17.350" v="2786" actId="22"/>
          <ac:picMkLst>
            <pc:docMk/>
            <pc:sldMk cId="1302824127" sldId="274"/>
            <ac:picMk id="7" creationId="{91E46DB6-6F62-AEB2-F3E8-EEADB27C8F8C}"/>
          </ac:picMkLst>
        </pc:picChg>
        <pc:picChg chg="add del">
          <ac:chgData name="신주용" userId="6564ea98-62ab-4aab-8b8b-1a037796269d" providerId="ADAL" clId="{964EB62B-F794-4015-A721-53CB3E4C7476}" dt="2024-08-19T07:23:00.679" v="14" actId="22"/>
          <ac:picMkLst>
            <pc:docMk/>
            <pc:sldMk cId="1302824127" sldId="274"/>
            <ac:picMk id="7" creationId="{C1BE2AE0-9B01-4720-601D-4E79FB53B9D5}"/>
          </ac:picMkLst>
        </pc:picChg>
        <pc:picChg chg="add mod ord">
          <ac:chgData name="신주용" userId="6564ea98-62ab-4aab-8b8b-1a037796269d" providerId="ADAL" clId="{964EB62B-F794-4015-A721-53CB3E4C7476}" dt="2024-08-19T10:40:40.642" v="2801" actId="12788"/>
          <ac:picMkLst>
            <pc:docMk/>
            <pc:sldMk cId="1302824127" sldId="274"/>
            <ac:picMk id="9" creationId="{46928700-7548-54E5-D4ED-60688CB95842}"/>
          </ac:picMkLst>
        </pc:picChg>
        <pc:picChg chg="add del">
          <ac:chgData name="신주용" userId="6564ea98-62ab-4aab-8b8b-1a037796269d" providerId="ADAL" clId="{964EB62B-F794-4015-A721-53CB3E4C7476}" dt="2024-08-19T07:24:32.163" v="16" actId="478"/>
          <ac:picMkLst>
            <pc:docMk/>
            <pc:sldMk cId="1302824127" sldId="274"/>
            <ac:picMk id="9" creationId="{6107A733-6FB8-CFB6-6958-86C1699328ED}"/>
          </ac:picMkLst>
        </pc:picChg>
        <pc:picChg chg="add del mod modCrop">
          <ac:chgData name="신주용" userId="6564ea98-62ab-4aab-8b8b-1a037796269d" providerId="ADAL" clId="{964EB62B-F794-4015-A721-53CB3E4C7476}" dt="2024-08-19T09:17:29.010" v="2121" actId="478"/>
          <ac:picMkLst>
            <pc:docMk/>
            <pc:sldMk cId="1302824127" sldId="274"/>
            <ac:picMk id="11" creationId="{1A9D1A69-FE65-303B-0A03-C132E406030E}"/>
          </ac:picMkLst>
        </pc:picChg>
        <pc:picChg chg="add del mod">
          <ac:chgData name="신주용" userId="6564ea98-62ab-4aab-8b8b-1a037796269d" providerId="ADAL" clId="{964EB62B-F794-4015-A721-53CB3E4C7476}" dt="2024-08-19T10:13:17.429" v="2426" actId="478"/>
          <ac:picMkLst>
            <pc:docMk/>
            <pc:sldMk cId="1302824127" sldId="274"/>
            <ac:picMk id="13" creationId="{BA9CE302-74B0-F078-90BA-20176C22DADD}"/>
          </ac:picMkLst>
        </pc:picChg>
        <pc:picChg chg="add del mod topLvl">
          <ac:chgData name="신주용" userId="6564ea98-62ab-4aab-8b8b-1a037796269d" providerId="ADAL" clId="{964EB62B-F794-4015-A721-53CB3E4C7476}" dt="2024-08-19T10:40:29.246" v="2795" actId="478"/>
          <ac:picMkLst>
            <pc:docMk/>
            <pc:sldMk cId="1302824127" sldId="274"/>
            <ac:picMk id="15" creationId="{F03628A4-604F-3EDB-40E7-6C811F26E230}"/>
          </ac:picMkLst>
        </pc:picChg>
      </pc:sldChg>
      <pc:sldChg chg="addSp delSp modSp new del mod">
        <pc:chgData name="신주용" userId="6564ea98-62ab-4aab-8b8b-1a037796269d" providerId="ADAL" clId="{964EB62B-F794-4015-A721-53CB3E4C7476}" dt="2024-08-19T08:53:03.656" v="2085" actId="47"/>
        <pc:sldMkLst>
          <pc:docMk/>
          <pc:sldMk cId="1182408357" sldId="275"/>
        </pc:sldMkLst>
        <pc:spChg chg="mod">
          <ac:chgData name="신주용" userId="6564ea98-62ab-4aab-8b8b-1a037796269d" providerId="ADAL" clId="{964EB62B-F794-4015-A721-53CB3E4C7476}" dt="2024-08-19T07:29:37.586" v="257"/>
          <ac:spMkLst>
            <pc:docMk/>
            <pc:sldMk cId="1182408357" sldId="275"/>
            <ac:spMk id="3" creationId="{6CC1FEB7-1E42-C45C-8FE7-2D412235B2AA}"/>
          </ac:spMkLst>
        </pc:spChg>
        <pc:spChg chg="mod">
          <ac:chgData name="신주용" userId="6564ea98-62ab-4aab-8b8b-1a037796269d" providerId="ADAL" clId="{964EB62B-F794-4015-A721-53CB3E4C7476}" dt="2024-08-19T07:31:03.411" v="318"/>
          <ac:spMkLst>
            <pc:docMk/>
            <pc:sldMk cId="1182408357" sldId="275"/>
            <ac:spMk id="5" creationId="{B9D0FFFE-8C03-596E-A81D-9AA746AFF95F}"/>
          </ac:spMkLst>
        </pc:spChg>
        <pc:picChg chg="add del mod">
          <ac:chgData name="신주용" userId="6564ea98-62ab-4aab-8b8b-1a037796269d" providerId="ADAL" clId="{964EB62B-F794-4015-A721-53CB3E4C7476}" dt="2024-08-19T08:24:09.304" v="1887" actId="478"/>
          <ac:picMkLst>
            <pc:docMk/>
            <pc:sldMk cId="1182408357" sldId="275"/>
            <ac:picMk id="7" creationId="{4A4C3931-2A93-8B0C-E27C-1A9DADCAB148}"/>
          </ac:picMkLst>
        </pc:picChg>
        <pc:picChg chg="add del mod">
          <ac:chgData name="신주용" userId="6564ea98-62ab-4aab-8b8b-1a037796269d" providerId="ADAL" clId="{964EB62B-F794-4015-A721-53CB3E4C7476}" dt="2024-08-19T07:40:57.401" v="682" actId="21"/>
          <ac:picMkLst>
            <pc:docMk/>
            <pc:sldMk cId="1182408357" sldId="275"/>
            <ac:picMk id="9" creationId="{F8DEBF8C-3E21-D439-EED0-93CE90EFC0D5}"/>
          </ac:picMkLst>
        </pc:picChg>
      </pc:sldChg>
      <pc:sldChg chg="addSp delSp modSp new mod ord">
        <pc:chgData name="신주용" userId="6564ea98-62ab-4aab-8b8b-1a037796269d" providerId="ADAL" clId="{964EB62B-F794-4015-A721-53CB3E4C7476}" dt="2024-08-19T10:29:40.269" v="2773" actId="20577"/>
        <pc:sldMkLst>
          <pc:docMk/>
          <pc:sldMk cId="4181314394" sldId="276"/>
        </pc:sldMkLst>
        <pc:spChg chg="mod">
          <ac:chgData name="신주용" userId="6564ea98-62ab-4aab-8b8b-1a037796269d" providerId="ADAL" clId="{964EB62B-F794-4015-A721-53CB3E4C7476}" dt="2024-08-19T07:44:04.355" v="974" actId="20577"/>
          <ac:spMkLst>
            <pc:docMk/>
            <pc:sldMk cId="4181314394" sldId="276"/>
            <ac:spMk id="2" creationId="{67763F15-B555-CF35-BAF9-6909B3BD5792}"/>
          </ac:spMkLst>
        </pc:spChg>
        <pc:spChg chg="mod">
          <ac:chgData name="신주용" userId="6564ea98-62ab-4aab-8b8b-1a037796269d" providerId="ADAL" clId="{964EB62B-F794-4015-A721-53CB3E4C7476}" dt="2024-08-19T10:29:40.269" v="2773" actId="20577"/>
          <ac:spMkLst>
            <pc:docMk/>
            <pc:sldMk cId="4181314394" sldId="276"/>
            <ac:spMk id="3" creationId="{CD769DB6-D9A1-D0FC-16FC-44D9A4F15805}"/>
          </ac:spMkLst>
        </pc:spChg>
        <pc:spChg chg="mod">
          <ac:chgData name="신주용" userId="6564ea98-62ab-4aab-8b8b-1a037796269d" providerId="ADAL" clId="{964EB62B-F794-4015-A721-53CB3E4C7476}" dt="2024-08-19T07:31:09.401" v="319"/>
          <ac:spMkLst>
            <pc:docMk/>
            <pc:sldMk cId="4181314394" sldId="276"/>
            <ac:spMk id="5" creationId="{F11E7B37-1D5A-D337-3FD5-AD576E865B34}"/>
          </ac:spMkLst>
        </pc:spChg>
        <pc:spChg chg="add mod">
          <ac:chgData name="신주용" userId="6564ea98-62ab-4aab-8b8b-1a037796269d" providerId="ADAL" clId="{964EB62B-F794-4015-A721-53CB3E4C7476}" dt="2024-08-19T10:24:45.611" v="2752" actId="1037"/>
          <ac:spMkLst>
            <pc:docMk/>
            <pc:sldMk cId="4181314394" sldId="276"/>
            <ac:spMk id="15" creationId="{A25D7082-0AFD-DAF2-8E9B-1F6CD36E9880}"/>
          </ac:spMkLst>
        </pc:spChg>
        <pc:spChg chg="add mod">
          <ac:chgData name="신주용" userId="6564ea98-62ab-4aab-8b8b-1a037796269d" providerId="ADAL" clId="{964EB62B-F794-4015-A721-53CB3E4C7476}" dt="2024-08-19T10:24:51.877" v="2753"/>
          <ac:spMkLst>
            <pc:docMk/>
            <pc:sldMk cId="4181314394" sldId="276"/>
            <ac:spMk id="16" creationId="{456498BE-7476-CE86-D62F-F4CC5250A5A6}"/>
          </ac:spMkLst>
        </pc:spChg>
        <pc:picChg chg="add del mod modCrop">
          <ac:chgData name="신주용" userId="6564ea98-62ab-4aab-8b8b-1a037796269d" providerId="ADAL" clId="{964EB62B-F794-4015-A721-53CB3E4C7476}" dt="2024-08-19T07:40:04.366" v="632" actId="478"/>
          <ac:picMkLst>
            <pc:docMk/>
            <pc:sldMk cId="4181314394" sldId="276"/>
            <ac:picMk id="6" creationId="{58004D11-54BA-75C5-EB7B-DB74D6E4BE6F}"/>
          </ac:picMkLst>
        </pc:picChg>
        <pc:picChg chg="add del mod">
          <ac:chgData name="신주용" userId="6564ea98-62ab-4aab-8b8b-1a037796269d" providerId="ADAL" clId="{964EB62B-F794-4015-A721-53CB3E4C7476}" dt="2024-08-19T08:49:18.823" v="1930" actId="478"/>
          <ac:picMkLst>
            <pc:docMk/>
            <pc:sldMk cId="4181314394" sldId="276"/>
            <ac:picMk id="8" creationId="{86C2AB3F-FC6E-F1B9-F67B-031BC902A479}"/>
          </ac:picMkLst>
        </pc:picChg>
        <pc:picChg chg="add del">
          <ac:chgData name="신주용" userId="6564ea98-62ab-4aab-8b8b-1a037796269d" providerId="ADAL" clId="{964EB62B-F794-4015-A721-53CB3E4C7476}" dt="2024-08-19T07:44:39.582" v="981" actId="22"/>
          <ac:picMkLst>
            <pc:docMk/>
            <pc:sldMk cId="4181314394" sldId="276"/>
            <ac:picMk id="10" creationId="{182CBA95-03ED-2E4F-CAA9-76E7904ABA5C}"/>
          </ac:picMkLst>
        </pc:picChg>
        <pc:picChg chg="add del mod">
          <ac:chgData name="신주용" userId="6564ea98-62ab-4aab-8b8b-1a037796269d" providerId="ADAL" clId="{964EB62B-F794-4015-A721-53CB3E4C7476}" dt="2024-08-19T07:53:35.877" v="1556" actId="478"/>
          <ac:picMkLst>
            <pc:docMk/>
            <pc:sldMk cId="4181314394" sldId="276"/>
            <ac:picMk id="12" creationId="{AE946A4A-80FE-6617-9DC1-42F52239483C}"/>
          </ac:picMkLst>
        </pc:picChg>
        <pc:picChg chg="add mod modCrop">
          <ac:chgData name="신주용" userId="6564ea98-62ab-4aab-8b8b-1a037796269d" providerId="ADAL" clId="{964EB62B-F794-4015-A721-53CB3E4C7476}" dt="2024-08-19T08:49:32.432" v="1936" actId="732"/>
          <ac:picMkLst>
            <pc:docMk/>
            <pc:sldMk cId="4181314394" sldId="276"/>
            <ac:picMk id="14" creationId="{C8074027-AFB2-F058-7F0F-D0D39A3B5ADD}"/>
          </ac:picMkLst>
        </pc:picChg>
      </pc:sldChg>
      <pc:sldChg chg="addSp delSp modSp add mod">
        <pc:chgData name="신주용" userId="6564ea98-62ab-4aab-8b8b-1a037796269d" providerId="ADAL" clId="{964EB62B-F794-4015-A721-53CB3E4C7476}" dt="2024-08-19T10:25:05.363" v="2762" actId="1035"/>
        <pc:sldMkLst>
          <pc:docMk/>
          <pc:sldMk cId="1667707759" sldId="277"/>
        </pc:sldMkLst>
        <pc:spChg chg="mod">
          <ac:chgData name="신주용" userId="6564ea98-62ab-4aab-8b8b-1a037796269d" providerId="ADAL" clId="{964EB62B-F794-4015-A721-53CB3E4C7476}" dt="2024-08-19T07:44:07.919" v="975"/>
          <ac:spMkLst>
            <pc:docMk/>
            <pc:sldMk cId="1667707759" sldId="277"/>
            <ac:spMk id="2" creationId="{67763F15-B555-CF35-BAF9-6909B3BD5792}"/>
          </ac:spMkLst>
        </pc:spChg>
        <pc:spChg chg="mod">
          <ac:chgData name="신주용" userId="6564ea98-62ab-4aab-8b8b-1a037796269d" providerId="ADAL" clId="{964EB62B-F794-4015-A721-53CB3E4C7476}" dt="2024-08-19T08:23:49.017" v="1882" actId="20577"/>
          <ac:spMkLst>
            <pc:docMk/>
            <pc:sldMk cId="1667707759" sldId="277"/>
            <ac:spMk id="3" creationId="{CD769DB6-D9A1-D0FC-16FC-44D9A4F15805}"/>
          </ac:spMkLst>
        </pc:spChg>
        <pc:spChg chg="add mod">
          <ac:chgData name="신주용" userId="6564ea98-62ab-4aab-8b8b-1a037796269d" providerId="ADAL" clId="{964EB62B-F794-4015-A721-53CB3E4C7476}" dt="2024-08-19T08:23:56.073" v="1884" actId="164"/>
          <ac:spMkLst>
            <pc:docMk/>
            <pc:sldMk cId="1667707759" sldId="277"/>
            <ac:spMk id="7" creationId="{169876DA-4A53-7E92-00A7-2C9EF20313EE}"/>
          </ac:spMkLst>
        </pc:spChg>
        <pc:spChg chg="add mod">
          <ac:chgData name="신주용" userId="6564ea98-62ab-4aab-8b8b-1a037796269d" providerId="ADAL" clId="{964EB62B-F794-4015-A721-53CB3E4C7476}" dt="2024-08-19T10:25:05.363" v="2762" actId="1035"/>
          <ac:spMkLst>
            <pc:docMk/>
            <pc:sldMk cId="1667707759" sldId="277"/>
            <ac:spMk id="12" creationId="{0288AED4-DE44-542F-34B5-79E67F017C61}"/>
          </ac:spMkLst>
        </pc:spChg>
        <pc:grpChg chg="add del mod">
          <ac:chgData name="신주용" userId="6564ea98-62ab-4aab-8b8b-1a037796269d" providerId="ADAL" clId="{964EB62B-F794-4015-A721-53CB3E4C7476}" dt="2024-08-19T08:52:05.748" v="2038" actId="478"/>
          <ac:grpSpMkLst>
            <pc:docMk/>
            <pc:sldMk cId="1667707759" sldId="277"/>
            <ac:grpSpMk id="8" creationId="{718613AA-25A8-DE13-B501-661D29633AB5}"/>
          </ac:grpSpMkLst>
        </pc:grpChg>
        <pc:picChg chg="add mod">
          <ac:chgData name="신주용" userId="6564ea98-62ab-4aab-8b8b-1a037796269d" providerId="ADAL" clId="{964EB62B-F794-4015-A721-53CB3E4C7476}" dt="2024-08-19T07:39:25.778" v="626"/>
          <ac:picMkLst>
            <pc:docMk/>
            <pc:sldMk cId="1667707759" sldId="277"/>
            <ac:picMk id="6" creationId="{B0D18C9B-E5AA-A0AF-470B-15DDE54F5821}"/>
          </ac:picMkLst>
        </pc:picChg>
        <pc:picChg chg="add mod modCrop">
          <ac:chgData name="신주용" userId="6564ea98-62ab-4aab-8b8b-1a037796269d" providerId="ADAL" clId="{964EB62B-F794-4015-A721-53CB3E4C7476}" dt="2024-08-19T08:23:56.073" v="1884" actId="164"/>
          <ac:picMkLst>
            <pc:docMk/>
            <pc:sldMk cId="1667707759" sldId="277"/>
            <ac:picMk id="9" creationId="{F8DEBF8C-3E21-D439-EED0-93CE90EFC0D5}"/>
          </ac:picMkLst>
        </pc:picChg>
        <pc:picChg chg="add mod">
          <ac:chgData name="신주용" userId="6564ea98-62ab-4aab-8b8b-1a037796269d" providerId="ADAL" clId="{964EB62B-F794-4015-A721-53CB3E4C7476}" dt="2024-08-19T08:52:12.806" v="2041" actId="1076"/>
          <ac:picMkLst>
            <pc:docMk/>
            <pc:sldMk cId="1667707759" sldId="277"/>
            <ac:picMk id="11" creationId="{8D2F6DEB-AF20-922B-AF04-3B52F3960D44}"/>
          </ac:picMkLst>
        </pc:picChg>
      </pc:sldChg>
      <pc:sldChg chg="new del">
        <pc:chgData name="신주용" userId="6564ea98-62ab-4aab-8b8b-1a037796269d" providerId="ADAL" clId="{964EB62B-F794-4015-A721-53CB3E4C7476}" dt="2024-08-19T07:37:12.388" v="555" actId="680"/>
        <pc:sldMkLst>
          <pc:docMk/>
          <pc:sldMk cId="3014236263" sldId="277"/>
        </pc:sldMkLst>
      </pc:sldChg>
      <pc:sldChg chg="addSp delSp modSp add mod">
        <pc:chgData name="신주용" userId="6564ea98-62ab-4aab-8b8b-1a037796269d" providerId="ADAL" clId="{964EB62B-F794-4015-A721-53CB3E4C7476}" dt="2024-08-19T10:27:37.359" v="2772" actId="21"/>
        <pc:sldMkLst>
          <pc:docMk/>
          <pc:sldMk cId="762975599" sldId="278"/>
        </pc:sldMkLst>
        <pc:spChg chg="mod">
          <ac:chgData name="신주용" userId="6564ea98-62ab-4aab-8b8b-1a037796269d" providerId="ADAL" clId="{964EB62B-F794-4015-A721-53CB3E4C7476}" dt="2024-08-19T10:27:37.359" v="2772" actId="21"/>
          <ac:spMkLst>
            <pc:docMk/>
            <pc:sldMk cId="762975599" sldId="278"/>
            <ac:spMk id="2" creationId="{67763F15-B555-CF35-BAF9-6909B3BD5792}"/>
          </ac:spMkLst>
        </pc:spChg>
        <pc:spChg chg="mod">
          <ac:chgData name="신주용" userId="6564ea98-62ab-4aab-8b8b-1a037796269d" providerId="ADAL" clId="{964EB62B-F794-4015-A721-53CB3E4C7476}" dt="2024-08-19T07:52:59.277" v="1543" actId="20577"/>
          <ac:spMkLst>
            <pc:docMk/>
            <pc:sldMk cId="762975599" sldId="278"/>
            <ac:spMk id="3" creationId="{CD769DB6-D9A1-D0FC-16FC-44D9A4F15805}"/>
          </ac:spMkLst>
        </pc:spChg>
        <pc:picChg chg="add mod">
          <ac:chgData name="신주용" userId="6564ea98-62ab-4aab-8b8b-1a037796269d" providerId="ADAL" clId="{964EB62B-F794-4015-A721-53CB3E4C7476}" dt="2024-08-19T10:11:31.941" v="2424" actId="1035"/>
          <ac:picMkLst>
            <pc:docMk/>
            <pc:sldMk cId="762975599" sldId="278"/>
            <ac:picMk id="7" creationId="{907BF686-90F8-2D92-63EC-BE76EE508761}"/>
          </ac:picMkLst>
        </pc:picChg>
        <pc:picChg chg="del">
          <ac:chgData name="신주용" userId="6564ea98-62ab-4aab-8b8b-1a037796269d" providerId="ADAL" clId="{964EB62B-F794-4015-A721-53CB3E4C7476}" dt="2024-08-19T07:45:59.646" v="1063" actId="478"/>
          <ac:picMkLst>
            <pc:docMk/>
            <pc:sldMk cId="762975599" sldId="278"/>
            <ac:picMk id="8" creationId="{86C2AB3F-FC6E-F1B9-F67B-031BC902A479}"/>
          </ac:picMkLst>
        </pc:picChg>
        <pc:picChg chg="del mod">
          <ac:chgData name="신주용" userId="6564ea98-62ab-4aab-8b8b-1a037796269d" providerId="ADAL" clId="{964EB62B-F794-4015-A721-53CB3E4C7476}" dt="2024-08-19T10:11:25.371" v="2415" actId="478"/>
          <ac:picMkLst>
            <pc:docMk/>
            <pc:sldMk cId="762975599" sldId="278"/>
            <ac:picMk id="12" creationId="{AE946A4A-80FE-6617-9DC1-42F52239483C}"/>
          </ac:picMkLst>
        </pc:picChg>
      </pc:sldChg>
      <pc:sldChg chg="addSp modSp new add del mod">
        <pc:chgData name="신주용" userId="6564ea98-62ab-4aab-8b8b-1a037796269d" providerId="ADAL" clId="{964EB62B-F794-4015-A721-53CB3E4C7476}" dt="2024-08-19T10:23:59.603" v="2738" actId="47"/>
        <pc:sldMkLst>
          <pc:docMk/>
          <pc:sldMk cId="1862838645" sldId="279"/>
        </pc:sldMkLst>
        <pc:spChg chg="mod">
          <ac:chgData name="신주용" userId="6564ea98-62ab-4aab-8b8b-1a037796269d" providerId="ADAL" clId="{964EB62B-F794-4015-A721-53CB3E4C7476}" dt="2024-08-19T08:53:11.810" v="2108" actId="20577"/>
          <ac:spMkLst>
            <pc:docMk/>
            <pc:sldMk cId="1862838645" sldId="279"/>
            <ac:spMk id="2" creationId="{0550D876-519C-8566-802D-449E652F0101}"/>
          </ac:spMkLst>
        </pc:spChg>
        <pc:spChg chg="mod">
          <ac:chgData name="신주용" userId="6564ea98-62ab-4aab-8b8b-1a037796269d" providerId="ADAL" clId="{964EB62B-F794-4015-A721-53CB3E4C7476}" dt="2024-08-19T09:41:46.177" v="2414" actId="20577"/>
          <ac:spMkLst>
            <pc:docMk/>
            <pc:sldMk cId="1862838645" sldId="279"/>
            <ac:spMk id="3" creationId="{59D8CA03-C0AB-71F7-E99A-7EE2950C8A7A}"/>
          </ac:spMkLst>
        </pc:spChg>
        <pc:spChg chg="mod">
          <ac:chgData name="신주용" userId="6564ea98-62ab-4aab-8b8b-1a037796269d" providerId="ADAL" clId="{964EB62B-F794-4015-A721-53CB3E4C7476}" dt="2024-08-19T09:00:38.490" v="2119" actId="20577"/>
          <ac:spMkLst>
            <pc:docMk/>
            <pc:sldMk cId="1862838645" sldId="279"/>
            <ac:spMk id="5" creationId="{57C83AF1-7608-12CB-C805-C9272C9CA8BD}"/>
          </ac:spMkLst>
        </pc:spChg>
        <pc:picChg chg="add mod">
          <ac:chgData name="신주용" userId="6564ea98-62ab-4aab-8b8b-1a037796269d" providerId="ADAL" clId="{964EB62B-F794-4015-A721-53CB3E4C7476}" dt="2024-08-19T09:24:28.487" v="2287" actId="1076"/>
          <ac:picMkLst>
            <pc:docMk/>
            <pc:sldMk cId="1862838645" sldId="279"/>
            <ac:picMk id="7" creationId="{720C15FC-1529-C8AC-8525-B45BCCEDBA62}"/>
          </ac:picMkLst>
        </pc:picChg>
      </pc:sldChg>
      <pc:sldChg chg="addSp delSp modSp new del mod">
        <pc:chgData name="신주용" userId="6564ea98-62ab-4aab-8b8b-1a037796269d" providerId="ADAL" clId="{964EB62B-F794-4015-A721-53CB3E4C7476}" dt="2024-08-19T10:19:00.770" v="2583" actId="47"/>
        <pc:sldMkLst>
          <pc:docMk/>
          <pc:sldMk cId="2253780691" sldId="280"/>
        </pc:sldMkLst>
        <pc:spChg chg="mod">
          <ac:chgData name="신주용" userId="6564ea98-62ab-4aab-8b8b-1a037796269d" providerId="ADAL" clId="{964EB62B-F794-4015-A721-53CB3E4C7476}" dt="2024-08-19T10:15:26.745" v="2523"/>
          <ac:spMkLst>
            <pc:docMk/>
            <pc:sldMk cId="2253780691" sldId="280"/>
            <ac:spMk id="2" creationId="{30DEAC9B-577B-3874-2A69-BC279A9B2F02}"/>
          </ac:spMkLst>
        </pc:spChg>
        <pc:spChg chg="mod">
          <ac:chgData name="신주용" userId="6564ea98-62ab-4aab-8b8b-1a037796269d" providerId="ADAL" clId="{964EB62B-F794-4015-A721-53CB3E4C7476}" dt="2024-08-19T09:41:35.347" v="2341" actId="21"/>
          <ac:spMkLst>
            <pc:docMk/>
            <pc:sldMk cId="2253780691" sldId="280"/>
            <ac:spMk id="3" creationId="{F1AABE25-76A0-5444-B2B9-B6ECFDABBD7D}"/>
          </ac:spMkLst>
        </pc:spChg>
        <pc:spChg chg="mod">
          <ac:chgData name="신주용" userId="6564ea98-62ab-4aab-8b8b-1a037796269d" providerId="ADAL" clId="{964EB62B-F794-4015-A721-53CB3E4C7476}" dt="2024-08-19T10:15:43.579" v="2528" actId="20577"/>
          <ac:spMkLst>
            <pc:docMk/>
            <pc:sldMk cId="2253780691" sldId="280"/>
            <ac:spMk id="5" creationId="{8A42522A-449D-92EA-7F3D-83E9A2ECF192}"/>
          </ac:spMkLst>
        </pc:spChg>
        <pc:picChg chg="add del mod">
          <ac:chgData name="신주용" userId="6564ea98-62ab-4aab-8b8b-1a037796269d" providerId="ADAL" clId="{964EB62B-F794-4015-A721-53CB3E4C7476}" dt="2024-08-19T10:16:02.269" v="2535" actId="478"/>
          <ac:picMkLst>
            <pc:docMk/>
            <pc:sldMk cId="2253780691" sldId="280"/>
            <ac:picMk id="7" creationId="{DB016E43-8400-6775-927B-DEC88FBF33B9}"/>
          </ac:picMkLst>
        </pc:picChg>
        <pc:picChg chg="add del mod">
          <ac:chgData name="신주용" userId="6564ea98-62ab-4aab-8b8b-1a037796269d" providerId="ADAL" clId="{964EB62B-F794-4015-A721-53CB3E4C7476}" dt="2024-08-19T10:18:59.855" v="2582" actId="21"/>
          <ac:picMkLst>
            <pc:docMk/>
            <pc:sldMk cId="2253780691" sldId="280"/>
            <ac:picMk id="9" creationId="{053A9CBC-43B0-38BA-DE32-2486CA390382}"/>
          </ac:picMkLst>
        </pc:picChg>
        <pc:picChg chg="add del mod">
          <ac:chgData name="신주용" userId="6564ea98-62ab-4aab-8b8b-1a037796269d" providerId="ADAL" clId="{964EB62B-F794-4015-A721-53CB3E4C7476}" dt="2024-08-19T10:17:08.500" v="2550" actId="21"/>
          <ac:picMkLst>
            <pc:docMk/>
            <pc:sldMk cId="2253780691" sldId="280"/>
            <ac:picMk id="11" creationId="{3FA5B51E-6D55-6185-0DED-AEB983E48845}"/>
          </ac:picMkLst>
        </pc:picChg>
      </pc:sldChg>
      <pc:sldChg chg="addSp delSp modSp add mod">
        <pc:chgData name="신주용" userId="6564ea98-62ab-4aab-8b8b-1a037796269d" providerId="ADAL" clId="{964EB62B-F794-4015-A721-53CB3E4C7476}" dt="2024-08-19T10:25:28.165" v="2766" actId="692"/>
        <pc:sldMkLst>
          <pc:docMk/>
          <pc:sldMk cId="3520286257" sldId="281"/>
        </pc:sldMkLst>
        <pc:spChg chg="mod">
          <ac:chgData name="신주용" userId="6564ea98-62ab-4aab-8b8b-1a037796269d" providerId="ADAL" clId="{964EB62B-F794-4015-A721-53CB3E4C7476}" dt="2024-08-19T10:24:21.765" v="2748" actId="20577"/>
          <ac:spMkLst>
            <pc:docMk/>
            <pc:sldMk cId="3520286257" sldId="281"/>
            <ac:spMk id="2" creationId="{30DEAC9B-577B-3874-2A69-BC279A9B2F02}"/>
          </ac:spMkLst>
        </pc:spChg>
        <pc:spChg chg="mod">
          <ac:chgData name="신주용" userId="6564ea98-62ab-4aab-8b8b-1a037796269d" providerId="ADAL" clId="{964EB62B-F794-4015-A721-53CB3E4C7476}" dt="2024-08-19T10:21:47.697" v="2693" actId="20577"/>
          <ac:spMkLst>
            <pc:docMk/>
            <pc:sldMk cId="3520286257" sldId="281"/>
            <ac:spMk id="3" creationId="{F1AABE25-76A0-5444-B2B9-B6ECFDABBD7D}"/>
          </ac:spMkLst>
        </pc:spChg>
        <pc:spChg chg="mod">
          <ac:chgData name="신주용" userId="6564ea98-62ab-4aab-8b8b-1a037796269d" providerId="ADAL" clId="{964EB62B-F794-4015-A721-53CB3E4C7476}" dt="2024-08-19T10:15:47.694" v="2534" actId="20577"/>
          <ac:spMkLst>
            <pc:docMk/>
            <pc:sldMk cId="3520286257" sldId="281"/>
            <ac:spMk id="5" creationId="{8A42522A-449D-92EA-7F3D-83E9A2ECF192}"/>
          </ac:spMkLst>
        </pc:spChg>
        <pc:spChg chg="add mod">
          <ac:chgData name="신주용" userId="6564ea98-62ab-4aab-8b8b-1a037796269d" providerId="ADAL" clId="{964EB62B-F794-4015-A721-53CB3E4C7476}" dt="2024-08-19T10:21:30.650" v="2671" actId="164"/>
          <ac:spMkLst>
            <pc:docMk/>
            <pc:sldMk cId="3520286257" sldId="281"/>
            <ac:spMk id="8" creationId="{12BA9D13-CDFF-37C4-CEF8-8D4CFE8A1249}"/>
          </ac:spMkLst>
        </pc:spChg>
        <pc:spChg chg="add mod">
          <ac:chgData name="신주용" userId="6564ea98-62ab-4aab-8b8b-1a037796269d" providerId="ADAL" clId="{964EB62B-F794-4015-A721-53CB3E4C7476}" dt="2024-08-19T10:21:30.650" v="2671" actId="164"/>
          <ac:spMkLst>
            <pc:docMk/>
            <pc:sldMk cId="3520286257" sldId="281"/>
            <ac:spMk id="9" creationId="{1DC5378F-5604-EA79-F525-37926596DB94}"/>
          </ac:spMkLst>
        </pc:spChg>
        <pc:spChg chg="add del mod">
          <ac:chgData name="신주용" userId="6564ea98-62ab-4aab-8b8b-1a037796269d" providerId="ADAL" clId="{964EB62B-F794-4015-A721-53CB3E4C7476}" dt="2024-08-19T10:18:12.173" v="2570" actId="478"/>
          <ac:spMkLst>
            <pc:docMk/>
            <pc:sldMk cId="3520286257" sldId="281"/>
            <ac:spMk id="10" creationId="{1C9B6567-7048-EE32-F090-352DAA5CF0C0}"/>
          </ac:spMkLst>
        </pc:spChg>
        <pc:grpChg chg="add mod">
          <ac:chgData name="신주용" userId="6564ea98-62ab-4aab-8b8b-1a037796269d" providerId="ADAL" clId="{964EB62B-F794-4015-A721-53CB3E4C7476}" dt="2024-08-19T10:21:30.650" v="2671" actId="164"/>
          <ac:grpSpMkLst>
            <pc:docMk/>
            <pc:sldMk cId="3520286257" sldId="281"/>
            <ac:grpSpMk id="6" creationId="{4AF0F810-EAAD-8F99-965D-FA25DE4F8E27}"/>
          </ac:grpSpMkLst>
        </pc:grpChg>
        <pc:grpChg chg="add mod">
          <ac:chgData name="신주용" userId="6564ea98-62ab-4aab-8b8b-1a037796269d" providerId="ADAL" clId="{964EB62B-F794-4015-A721-53CB3E4C7476}" dt="2024-08-19T10:21:52.671" v="2710" actId="1035"/>
          <ac:grpSpMkLst>
            <pc:docMk/>
            <pc:sldMk cId="3520286257" sldId="281"/>
            <ac:grpSpMk id="20" creationId="{16770EB8-6751-73C6-44F7-6F0E6681EB53}"/>
          </ac:grpSpMkLst>
        </pc:grpChg>
        <pc:picChg chg="mod modCrop">
          <ac:chgData name="신주용" userId="6564ea98-62ab-4aab-8b8b-1a037796269d" providerId="ADAL" clId="{964EB62B-F794-4015-A721-53CB3E4C7476}" dt="2024-08-19T10:17:27.057" v="2559" actId="164"/>
          <ac:picMkLst>
            <pc:docMk/>
            <pc:sldMk cId="3520286257" sldId="281"/>
            <ac:picMk id="7" creationId="{DB016E43-8400-6775-927B-DEC88FBF33B9}"/>
          </ac:picMkLst>
        </pc:picChg>
        <pc:picChg chg="add mod">
          <ac:chgData name="신주용" userId="6564ea98-62ab-4aab-8b8b-1a037796269d" providerId="ADAL" clId="{964EB62B-F794-4015-A721-53CB3E4C7476}" dt="2024-08-19T10:25:28.165" v="2766" actId="692"/>
          <ac:picMkLst>
            <pc:docMk/>
            <pc:sldMk cId="3520286257" sldId="281"/>
            <ac:picMk id="11" creationId="{3FA5B51E-6D55-6185-0DED-AEB983E48845}"/>
          </ac:picMkLst>
        </pc:picChg>
        <pc:cxnChg chg="add mod">
          <ac:chgData name="신주용" userId="6564ea98-62ab-4aab-8b8b-1a037796269d" providerId="ADAL" clId="{964EB62B-F794-4015-A721-53CB3E4C7476}" dt="2024-08-19T10:21:30.650" v="2671" actId="164"/>
          <ac:cxnSpMkLst>
            <pc:docMk/>
            <pc:sldMk cId="3520286257" sldId="281"/>
            <ac:cxnSpMk id="13" creationId="{D0B5E675-87E9-4AE9-3CB4-A1F332CB6C80}"/>
          </ac:cxnSpMkLst>
        </pc:cxnChg>
        <pc:cxnChg chg="add mod">
          <ac:chgData name="신주용" userId="6564ea98-62ab-4aab-8b8b-1a037796269d" providerId="ADAL" clId="{964EB62B-F794-4015-A721-53CB3E4C7476}" dt="2024-08-19T10:21:30.650" v="2671" actId="164"/>
          <ac:cxnSpMkLst>
            <pc:docMk/>
            <pc:sldMk cId="3520286257" sldId="281"/>
            <ac:cxnSpMk id="16" creationId="{89130C7B-C0DE-9853-7CF6-BC37EAE57E4F}"/>
          </ac:cxnSpMkLst>
        </pc:cxnChg>
      </pc:sldChg>
      <pc:sldChg chg="addSp delSp modSp add del mod">
        <pc:chgData name="신주용" userId="6564ea98-62ab-4aab-8b8b-1a037796269d" providerId="ADAL" clId="{964EB62B-F794-4015-A721-53CB3E4C7476}" dt="2024-08-19T10:20:27.106" v="2603" actId="47"/>
        <pc:sldMkLst>
          <pc:docMk/>
          <pc:sldMk cId="2988970578" sldId="282"/>
        </pc:sldMkLst>
        <pc:spChg chg="del mod">
          <ac:chgData name="신주용" userId="6564ea98-62ab-4aab-8b8b-1a037796269d" providerId="ADAL" clId="{964EB62B-F794-4015-A721-53CB3E4C7476}" dt="2024-08-19T10:19:39.430" v="2587"/>
          <ac:spMkLst>
            <pc:docMk/>
            <pc:sldMk cId="2988970578" sldId="282"/>
            <ac:spMk id="3" creationId="{F1AABE25-76A0-5444-B2B9-B6ECFDABBD7D}"/>
          </ac:spMkLst>
        </pc:spChg>
        <pc:picChg chg="mod modCrop">
          <ac:chgData name="신주용" userId="6564ea98-62ab-4aab-8b8b-1a037796269d" providerId="ADAL" clId="{964EB62B-F794-4015-A721-53CB3E4C7476}" dt="2024-08-19T10:20:04.220" v="2591" actId="1076"/>
          <ac:picMkLst>
            <pc:docMk/>
            <pc:sldMk cId="2988970578" sldId="282"/>
            <ac:picMk id="7" creationId="{DB016E43-8400-6775-927B-DEC88FBF33B9}"/>
          </ac:picMkLst>
        </pc:picChg>
        <pc:picChg chg="add mod">
          <ac:chgData name="신주용" userId="6564ea98-62ab-4aab-8b8b-1a037796269d" providerId="ADAL" clId="{964EB62B-F794-4015-A721-53CB3E4C7476}" dt="2024-08-19T10:19:45.407" v="2590" actId="1076"/>
          <ac:picMkLst>
            <pc:docMk/>
            <pc:sldMk cId="2988970578" sldId="282"/>
            <ac:picMk id="9" creationId="{053A9CBC-43B0-38BA-DE32-2486CA390382}"/>
          </ac:picMkLst>
        </pc:picChg>
      </pc:sldChg>
      <pc:sldChg chg="addSp delSp modSp add mod">
        <pc:chgData name="신주용" userId="6564ea98-62ab-4aab-8b8b-1a037796269d" providerId="ADAL" clId="{964EB62B-F794-4015-A721-53CB3E4C7476}" dt="2024-08-19T10:25:35.886" v="2767" actId="692"/>
        <pc:sldMkLst>
          <pc:docMk/>
          <pc:sldMk cId="1187512536" sldId="283"/>
        </pc:sldMkLst>
        <pc:spChg chg="mod">
          <ac:chgData name="신주용" userId="6564ea98-62ab-4aab-8b8b-1a037796269d" providerId="ADAL" clId="{964EB62B-F794-4015-A721-53CB3E4C7476}" dt="2024-08-19T10:24:01.761" v="2741" actId="20577"/>
          <ac:spMkLst>
            <pc:docMk/>
            <pc:sldMk cId="1187512536" sldId="283"/>
            <ac:spMk id="2" creationId="{30DEAC9B-577B-3874-2A69-BC279A9B2F02}"/>
          </ac:spMkLst>
        </pc:spChg>
        <pc:spChg chg="mod ord">
          <ac:chgData name="신주용" userId="6564ea98-62ab-4aab-8b8b-1a037796269d" providerId="ADAL" clId="{964EB62B-F794-4015-A721-53CB3E4C7476}" dt="2024-08-19T10:22:04.400" v="2725" actId="20577"/>
          <ac:spMkLst>
            <pc:docMk/>
            <pc:sldMk cId="1187512536" sldId="283"/>
            <ac:spMk id="3" creationId="{F1AABE25-76A0-5444-B2B9-B6ECFDABBD7D}"/>
          </ac:spMkLst>
        </pc:spChg>
        <pc:spChg chg="add del">
          <ac:chgData name="신주용" userId="6564ea98-62ab-4aab-8b8b-1a037796269d" providerId="ADAL" clId="{964EB62B-F794-4015-A721-53CB3E4C7476}" dt="2024-08-19T10:20:19.880" v="2597" actId="478"/>
          <ac:spMkLst>
            <pc:docMk/>
            <pc:sldMk cId="1187512536" sldId="283"/>
            <ac:spMk id="8" creationId="{12BA9D13-CDFF-37C4-CEF8-8D4CFE8A1249}"/>
          </ac:spMkLst>
        </pc:spChg>
        <pc:spChg chg="add del">
          <ac:chgData name="신주용" userId="6564ea98-62ab-4aab-8b8b-1a037796269d" providerId="ADAL" clId="{964EB62B-F794-4015-A721-53CB3E4C7476}" dt="2024-08-19T10:20:19.880" v="2597" actId="478"/>
          <ac:spMkLst>
            <pc:docMk/>
            <pc:sldMk cId="1187512536" sldId="283"/>
            <ac:spMk id="9" creationId="{1DC5378F-5604-EA79-F525-37926596DB94}"/>
          </ac:spMkLst>
        </pc:spChg>
        <pc:spChg chg="add del">
          <ac:chgData name="신주용" userId="6564ea98-62ab-4aab-8b8b-1a037796269d" providerId="ADAL" clId="{964EB62B-F794-4015-A721-53CB3E4C7476}" dt="2024-08-19T10:20:38.692" v="2605" actId="478"/>
          <ac:spMkLst>
            <pc:docMk/>
            <pc:sldMk cId="1187512536" sldId="283"/>
            <ac:spMk id="14" creationId="{D5E20E15-A01E-0452-20E2-F112D5955EB4}"/>
          </ac:spMkLst>
        </pc:spChg>
        <pc:grpChg chg="add del">
          <ac:chgData name="신주용" userId="6564ea98-62ab-4aab-8b8b-1a037796269d" providerId="ADAL" clId="{964EB62B-F794-4015-A721-53CB3E4C7476}" dt="2024-08-19T10:20:19.880" v="2597" actId="478"/>
          <ac:grpSpMkLst>
            <pc:docMk/>
            <pc:sldMk cId="1187512536" sldId="283"/>
            <ac:grpSpMk id="6" creationId="{4AF0F810-EAAD-8F99-965D-FA25DE4F8E27}"/>
          </ac:grpSpMkLst>
        </pc:grpChg>
        <pc:grpChg chg="add mod">
          <ac:chgData name="신주용" userId="6564ea98-62ab-4aab-8b8b-1a037796269d" providerId="ADAL" clId="{964EB62B-F794-4015-A721-53CB3E4C7476}" dt="2024-08-19T10:21:15.615" v="2667" actId="12788"/>
          <ac:grpSpMkLst>
            <pc:docMk/>
            <pc:sldMk cId="1187512536" sldId="283"/>
            <ac:grpSpMk id="15" creationId="{DAE72B6E-90DD-7616-EDB6-C5F785A5D285}"/>
          </ac:grpSpMkLst>
        </pc:grpChg>
        <pc:picChg chg="add mod">
          <ac:chgData name="신주용" userId="6564ea98-62ab-4aab-8b8b-1a037796269d" providerId="ADAL" clId="{964EB62B-F794-4015-A721-53CB3E4C7476}" dt="2024-08-19T10:21:09.894" v="2664" actId="164"/>
          <ac:picMkLst>
            <pc:docMk/>
            <pc:sldMk cId="1187512536" sldId="283"/>
            <ac:picMk id="10" creationId="{AE8D5731-0F10-FAA3-A61C-7D39EDDD041C}"/>
          </ac:picMkLst>
        </pc:picChg>
        <pc:picChg chg="add mod">
          <ac:chgData name="신주용" userId="6564ea98-62ab-4aab-8b8b-1a037796269d" providerId="ADAL" clId="{964EB62B-F794-4015-A721-53CB3E4C7476}" dt="2024-08-19T10:25:35.886" v="2767" actId="692"/>
          <ac:picMkLst>
            <pc:docMk/>
            <pc:sldMk cId="1187512536" sldId="283"/>
            <ac:picMk id="12" creationId="{70C0FE94-7FB4-F236-8789-BDEA0839E4E7}"/>
          </ac:picMkLst>
        </pc:picChg>
        <pc:cxnChg chg="add del">
          <ac:chgData name="신주용" userId="6564ea98-62ab-4aab-8b8b-1a037796269d" providerId="ADAL" clId="{964EB62B-F794-4015-A721-53CB3E4C7476}" dt="2024-08-19T10:20:19.880" v="2597" actId="478"/>
          <ac:cxnSpMkLst>
            <pc:docMk/>
            <pc:sldMk cId="1187512536" sldId="283"/>
            <ac:cxnSpMk id="13" creationId="{D0B5E675-87E9-4AE9-3CB4-A1F332CB6C80}"/>
          </ac:cxnSpMkLst>
        </pc:cxnChg>
        <pc:cxnChg chg="add del mod">
          <ac:chgData name="신주용" userId="6564ea98-62ab-4aab-8b8b-1a037796269d" providerId="ADAL" clId="{964EB62B-F794-4015-A721-53CB3E4C7476}" dt="2024-08-19T10:20:19.880" v="2597" actId="478"/>
          <ac:cxnSpMkLst>
            <pc:docMk/>
            <pc:sldMk cId="1187512536" sldId="283"/>
            <ac:cxnSpMk id="16" creationId="{89130C7B-C0DE-9853-7CF6-BC37EAE57E4F}"/>
          </ac:cxnSpMkLst>
        </pc:cxnChg>
      </pc:sldChg>
      <pc:sldChg chg="new del">
        <pc:chgData name="신주용" userId="6564ea98-62ab-4aab-8b8b-1a037796269d" providerId="ADAL" clId="{964EB62B-F794-4015-A721-53CB3E4C7476}" dt="2024-08-19T10:20:07.157" v="2593" actId="680"/>
        <pc:sldMkLst>
          <pc:docMk/>
          <pc:sldMk cId="3322625330" sldId="283"/>
        </pc:sldMkLst>
      </pc:sldChg>
    </pc:docChg>
  </pc:docChgLst>
  <pc:docChgLst>
    <pc:chgData name="신주용" userId="6564ea98-62ab-4aab-8b8b-1a037796269d" providerId="ADAL" clId="{D52B66D9-C8E4-48EF-BDDE-3C97BA6929C2}"/>
    <pc:docChg chg="modSld">
      <pc:chgData name="신주용" userId="6564ea98-62ab-4aab-8b8b-1a037796269d" providerId="ADAL" clId="{D52B66D9-C8E4-48EF-BDDE-3C97BA6929C2}" dt="2024-07-02T05:16:22.686" v="28" actId="20577"/>
      <pc:docMkLst>
        <pc:docMk/>
      </pc:docMkLst>
      <pc:sldChg chg="modSp mod">
        <pc:chgData name="신주용" userId="6564ea98-62ab-4aab-8b8b-1a037796269d" providerId="ADAL" clId="{D52B66D9-C8E4-48EF-BDDE-3C97BA6929C2}" dt="2024-07-02T05:16:22.686" v="28" actId="20577"/>
        <pc:sldMkLst>
          <pc:docMk/>
          <pc:sldMk cId="2369678979" sldId="425"/>
        </pc:sldMkLst>
        <pc:spChg chg="mod">
          <ac:chgData name="신주용" userId="6564ea98-62ab-4aab-8b8b-1a037796269d" providerId="ADAL" clId="{D52B66D9-C8E4-48EF-BDDE-3C97BA6929C2}" dt="2024-07-02T05:16:22.686" v="28" actId="20577"/>
          <ac:spMkLst>
            <pc:docMk/>
            <pc:sldMk cId="2369678979" sldId="425"/>
            <ac:spMk id="3" creationId="{8530AA90-861A-717F-C159-BD3F9612F5EA}"/>
          </ac:spMkLst>
        </pc:spChg>
      </pc:sldChg>
    </pc:docChg>
  </pc:docChgLst>
  <pc:docChgLst>
    <pc:chgData name="신주용" userId="6564ea98-62ab-4aab-8b8b-1a037796269d" providerId="ADAL" clId="{BEF0F8F3-3ED7-40CC-8324-0F004EC36B72}"/>
    <pc:docChg chg="undo redo custSel addSld delSld modSld sldOrd modSection">
      <pc:chgData name="신주용" userId="6564ea98-62ab-4aab-8b8b-1a037796269d" providerId="ADAL" clId="{BEF0F8F3-3ED7-40CC-8324-0F004EC36B72}" dt="2024-08-26T10:18:09.957" v="2487" actId="1036"/>
      <pc:docMkLst>
        <pc:docMk/>
      </pc:docMkLst>
      <pc:sldChg chg="modSp mod">
        <pc:chgData name="신주용" userId="6564ea98-62ab-4aab-8b8b-1a037796269d" providerId="ADAL" clId="{BEF0F8F3-3ED7-40CC-8324-0F004EC36B72}" dt="2024-08-26T09:47:44.055" v="2226" actId="20577"/>
        <pc:sldMkLst>
          <pc:docMk/>
          <pc:sldMk cId="4145178339" sldId="265"/>
        </pc:sldMkLst>
        <pc:spChg chg="mod">
          <ac:chgData name="신주용" userId="6564ea98-62ab-4aab-8b8b-1a037796269d" providerId="ADAL" clId="{BEF0F8F3-3ED7-40CC-8324-0F004EC36B72}" dt="2024-08-26T09:47:44.055" v="2226" actId="20577"/>
          <ac:spMkLst>
            <pc:docMk/>
            <pc:sldMk cId="4145178339" sldId="265"/>
            <ac:spMk id="6" creationId="{6B3C61A6-AFDF-2757-A52C-9DFD48E07842}"/>
          </ac:spMkLst>
        </pc:spChg>
      </pc:sldChg>
      <pc:sldChg chg="addSp delSp modSp mod">
        <pc:chgData name="신주용" userId="6564ea98-62ab-4aab-8b8b-1a037796269d" providerId="ADAL" clId="{BEF0F8F3-3ED7-40CC-8324-0F004EC36B72}" dt="2024-08-26T09:01:33.723" v="1575"/>
        <pc:sldMkLst>
          <pc:docMk/>
          <pc:sldMk cId="762975599" sldId="278"/>
        </pc:sldMkLst>
        <pc:spChg chg="mod">
          <ac:chgData name="신주용" userId="6564ea98-62ab-4aab-8b8b-1a037796269d" providerId="ADAL" clId="{BEF0F8F3-3ED7-40CC-8324-0F004EC36B72}" dt="2024-08-26T07:41:18.622" v="16" actId="20577"/>
          <ac:spMkLst>
            <pc:docMk/>
            <pc:sldMk cId="762975599" sldId="278"/>
            <ac:spMk id="2" creationId="{67763F15-B555-CF35-BAF9-6909B3BD5792}"/>
          </ac:spMkLst>
        </pc:spChg>
        <pc:spChg chg="mod">
          <ac:chgData name="신주용" userId="6564ea98-62ab-4aab-8b8b-1a037796269d" providerId="ADAL" clId="{BEF0F8F3-3ED7-40CC-8324-0F004EC36B72}" dt="2024-08-26T09:01:33.723" v="1575"/>
          <ac:spMkLst>
            <pc:docMk/>
            <pc:sldMk cId="762975599" sldId="278"/>
            <ac:spMk id="3" creationId="{CD769DB6-D9A1-D0FC-16FC-44D9A4F15805}"/>
          </ac:spMkLst>
        </pc:spChg>
        <pc:grpChg chg="add del mod">
          <ac:chgData name="신주용" userId="6564ea98-62ab-4aab-8b8b-1a037796269d" providerId="ADAL" clId="{BEF0F8F3-3ED7-40CC-8324-0F004EC36B72}" dt="2024-08-26T08:22:22.262" v="792" actId="165"/>
          <ac:grpSpMkLst>
            <pc:docMk/>
            <pc:sldMk cId="762975599" sldId="278"/>
            <ac:grpSpMk id="12" creationId="{C9214002-5A68-6B6C-6B6A-9E008F59DCE6}"/>
          </ac:grpSpMkLst>
        </pc:grpChg>
        <pc:picChg chg="add mod topLvl modCrop">
          <ac:chgData name="신주용" userId="6564ea98-62ab-4aab-8b8b-1a037796269d" providerId="ADAL" clId="{BEF0F8F3-3ED7-40CC-8324-0F004EC36B72}" dt="2024-08-26T08:23:31.380" v="815" actId="1076"/>
          <ac:picMkLst>
            <pc:docMk/>
            <pc:sldMk cId="762975599" sldId="278"/>
            <ac:picMk id="7" creationId="{401FD0E9-97C9-C010-255B-61DD0DD8B039}"/>
          </ac:picMkLst>
        </pc:picChg>
        <pc:picChg chg="del mod">
          <ac:chgData name="신주용" userId="6564ea98-62ab-4aab-8b8b-1a037796269d" providerId="ADAL" clId="{BEF0F8F3-3ED7-40CC-8324-0F004EC36B72}" dt="2024-08-26T07:42:34.571" v="69" actId="21"/>
          <ac:picMkLst>
            <pc:docMk/>
            <pc:sldMk cId="762975599" sldId="278"/>
            <ac:picMk id="8" creationId="{4A86311A-3541-BCB5-F8E3-8256553F5E3C}"/>
          </ac:picMkLst>
        </pc:picChg>
        <pc:picChg chg="add del mod">
          <ac:chgData name="신주용" userId="6564ea98-62ab-4aab-8b8b-1a037796269d" providerId="ADAL" clId="{BEF0F8F3-3ED7-40CC-8324-0F004EC36B72}" dt="2024-08-26T08:55:04.493" v="1272" actId="478"/>
          <ac:picMkLst>
            <pc:docMk/>
            <pc:sldMk cId="762975599" sldId="278"/>
            <ac:picMk id="10" creationId="{5F4E9EFC-394B-3FF2-DBA6-916A176B842D}"/>
          </ac:picMkLst>
        </pc:picChg>
        <pc:picChg chg="add del mod topLvl modCrop">
          <ac:chgData name="신주용" userId="6564ea98-62ab-4aab-8b8b-1a037796269d" providerId="ADAL" clId="{BEF0F8F3-3ED7-40CC-8324-0F004EC36B72}" dt="2024-08-26T08:22:26.093" v="794" actId="478"/>
          <ac:picMkLst>
            <pc:docMk/>
            <pc:sldMk cId="762975599" sldId="278"/>
            <ac:picMk id="11" creationId="{3A2C3782-0CA9-31BF-1F93-E7C4995A17D1}"/>
          </ac:picMkLst>
        </pc:picChg>
      </pc:sldChg>
      <pc:sldChg chg="addSp delSp modSp new del mod">
        <pc:chgData name="신주용" userId="6564ea98-62ab-4aab-8b8b-1a037796269d" providerId="ADAL" clId="{BEF0F8F3-3ED7-40CC-8324-0F004EC36B72}" dt="2024-08-26T08:55:39.596" v="1285" actId="47"/>
        <pc:sldMkLst>
          <pc:docMk/>
          <pc:sldMk cId="3415437770" sldId="279"/>
        </pc:sldMkLst>
        <pc:picChg chg="add del mod">
          <ac:chgData name="신주용" userId="6564ea98-62ab-4aab-8b8b-1a037796269d" providerId="ADAL" clId="{BEF0F8F3-3ED7-40CC-8324-0F004EC36B72}" dt="2024-08-26T08:55:38.365" v="1284" actId="21"/>
          <ac:picMkLst>
            <pc:docMk/>
            <pc:sldMk cId="3415437770" sldId="279"/>
            <ac:picMk id="7" creationId="{EBC043D6-EB7D-1009-92D8-F7180D4462BB}"/>
          </ac:picMkLst>
        </pc:picChg>
        <pc:picChg chg="add del mod">
          <ac:chgData name="신주용" userId="6564ea98-62ab-4aab-8b8b-1a037796269d" providerId="ADAL" clId="{BEF0F8F3-3ED7-40CC-8324-0F004EC36B72}" dt="2024-08-26T08:55:26.129" v="1280" actId="478"/>
          <ac:picMkLst>
            <pc:docMk/>
            <pc:sldMk cId="3415437770" sldId="279"/>
            <ac:picMk id="8" creationId="{4A86311A-3541-BCB5-F8E3-8256553F5E3C}"/>
          </ac:picMkLst>
        </pc:picChg>
      </pc:sldChg>
      <pc:sldChg chg="addSp delSp modSp add mod">
        <pc:chgData name="신주용" userId="6564ea98-62ab-4aab-8b8b-1a037796269d" providerId="ADAL" clId="{BEF0F8F3-3ED7-40CC-8324-0F004EC36B72}" dt="2024-08-26T08:58:10.330" v="1429" actId="20577"/>
        <pc:sldMkLst>
          <pc:docMk/>
          <pc:sldMk cId="2689827567" sldId="280"/>
        </pc:sldMkLst>
        <pc:spChg chg="mod">
          <ac:chgData name="신주용" userId="6564ea98-62ab-4aab-8b8b-1a037796269d" providerId="ADAL" clId="{BEF0F8F3-3ED7-40CC-8324-0F004EC36B72}" dt="2024-08-26T08:58:10.330" v="1429" actId="20577"/>
          <ac:spMkLst>
            <pc:docMk/>
            <pc:sldMk cId="2689827567" sldId="280"/>
            <ac:spMk id="3" creationId="{CD769DB6-D9A1-D0FC-16FC-44D9A4F15805}"/>
          </ac:spMkLst>
        </pc:spChg>
        <pc:picChg chg="del">
          <ac:chgData name="신주용" userId="6564ea98-62ab-4aab-8b8b-1a037796269d" providerId="ADAL" clId="{BEF0F8F3-3ED7-40CC-8324-0F004EC36B72}" dt="2024-08-26T08:22:43.591" v="802" actId="478"/>
          <ac:picMkLst>
            <pc:docMk/>
            <pc:sldMk cId="2689827567" sldId="280"/>
            <ac:picMk id="7" creationId="{401FD0E9-97C9-C010-255B-61DD0DD8B039}"/>
          </ac:picMkLst>
        </pc:picChg>
        <pc:picChg chg="add del mod">
          <ac:chgData name="신주용" userId="6564ea98-62ab-4aab-8b8b-1a037796269d" providerId="ADAL" clId="{BEF0F8F3-3ED7-40CC-8324-0F004EC36B72}" dt="2024-08-26T08:45:37.570" v="914" actId="478"/>
          <ac:picMkLst>
            <pc:docMk/>
            <pc:sldMk cId="2689827567" sldId="280"/>
            <ac:picMk id="8" creationId="{009B56C7-E41A-8768-51AC-DC40F882756A}"/>
          </ac:picMkLst>
        </pc:picChg>
        <pc:picChg chg="del mod">
          <ac:chgData name="신주용" userId="6564ea98-62ab-4aab-8b8b-1a037796269d" providerId="ADAL" clId="{BEF0F8F3-3ED7-40CC-8324-0F004EC36B72}" dt="2024-08-26T08:54:01.229" v="1204" actId="478"/>
          <ac:picMkLst>
            <pc:docMk/>
            <pc:sldMk cId="2689827567" sldId="280"/>
            <ac:picMk id="10" creationId="{5F4E9EFC-394B-3FF2-DBA6-916A176B842D}"/>
          </ac:picMkLst>
        </pc:picChg>
        <pc:picChg chg="add del mod">
          <ac:chgData name="신주용" userId="6564ea98-62ab-4aab-8b8b-1a037796269d" providerId="ADAL" clId="{BEF0F8F3-3ED7-40CC-8324-0F004EC36B72}" dt="2024-08-26T08:45:39.039" v="915" actId="478"/>
          <ac:picMkLst>
            <pc:docMk/>
            <pc:sldMk cId="2689827567" sldId="280"/>
            <ac:picMk id="11" creationId="{EA9A198E-4B39-76AF-A5B4-D3B3BC3C28B3}"/>
          </ac:picMkLst>
        </pc:picChg>
        <pc:picChg chg="add mod modCrop">
          <ac:chgData name="신주용" userId="6564ea98-62ab-4aab-8b8b-1a037796269d" providerId="ADAL" clId="{BEF0F8F3-3ED7-40CC-8324-0F004EC36B72}" dt="2024-08-26T08:51:12.650" v="1186" actId="1076"/>
          <ac:picMkLst>
            <pc:docMk/>
            <pc:sldMk cId="2689827567" sldId="280"/>
            <ac:picMk id="13" creationId="{618D4216-7919-E4B1-AD54-1856BCC9B1B8}"/>
          </ac:picMkLst>
        </pc:picChg>
        <pc:picChg chg="add mod">
          <ac:chgData name="신주용" userId="6564ea98-62ab-4aab-8b8b-1a037796269d" providerId="ADAL" clId="{BEF0F8F3-3ED7-40CC-8324-0F004EC36B72}" dt="2024-08-26T08:50:13.021" v="1122" actId="1076"/>
          <ac:picMkLst>
            <pc:docMk/>
            <pc:sldMk cId="2689827567" sldId="280"/>
            <ac:picMk id="15" creationId="{1A3F27E4-8C3B-EDEB-A83E-C382ED296DBF}"/>
          </ac:picMkLst>
        </pc:picChg>
      </pc:sldChg>
      <pc:sldChg chg="addSp delSp modSp add mod">
        <pc:chgData name="신주용" userId="6564ea98-62ab-4aab-8b8b-1a037796269d" providerId="ADAL" clId="{BEF0F8F3-3ED7-40CC-8324-0F004EC36B72}" dt="2024-08-26T09:48:11.298" v="2233" actId="1036"/>
        <pc:sldMkLst>
          <pc:docMk/>
          <pc:sldMk cId="3781972807" sldId="281"/>
        </pc:sldMkLst>
        <pc:spChg chg="mod">
          <ac:chgData name="신주용" userId="6564ea98-62ab-4aab-8b8b-1a037796269d" providerId="ADAL" clId="{BEF0F8F3-3ED7-40CC-8324-0F004EC36B72}" dt="2024-08-26T09:31:10.565" v="1947" actId="20577"/>
          <ac:spMkLst>
            <pc:docMk/>
            <pc:sldMk cId="3781972807" sldId="281"/>
            <ac:spMk id="2" creationId="{67763F15-B555-CF35-BAF9-6909B3BD5792}"/>
          </ac:spMkLst>
        </pc:spChg>
        <pc:spChg chg="mod">
          <ac:chgData name="신주용" userId="6564ea98-62ab-4aab-8b8b-1a037796269d" providerId="ADAL" clId="{BEF0F8F3-3ED7-40CC-8324-0F004EC36B72}" dt="2024-08-26T09:47:00.264" v="2215" actId="21"/>
          <ac:spMkLst>
            <pc:docMk/>
            <pc:sldMk cId="3781972807" sldId="281"/>
            <ac:spMk id="3" creationId="{CD769DB6-D9A1-D0FC-16FC-44D9A4F15805}"/>
          </ac:spMkLst>
        </pc:spChg>
        <pc:grpChg chg="add mod">
          <ac:chgData name="신주용" userId="6564ea98-62ab-4aab-8b8b-1a037796269d" providerId="ADAL" clId="{BEF0F8F3-3ED7-40CC-8324-0F004EC36B72}" dt="2024-08-26T09:48:11.298" v="2233" actId="1036"/>
          <ac:grpSpMkLst>
            <pc:docMk/>
            <pc:sldMk cId="3781972807" sldId="281"/>
            <ac:grpSpMk id="9" creationId="{8D8AEEE6-6B7B-A122-3D1C-47CA8F7FEBDA}"/>
          </ac:grpSpMkLst>
        </pc:grpChg>
        <pc:picChg chg="add mod modCrop">
          <ac:chgData name="신주용" userId="6564ea98-62ab-4aab-8b8b-1a037796269d" providerId="ADAL" clId="{BEF0F8F3-3ED7-40CC-8324-0F004EC36B72}" dt="2024-08-26T09:45:54.984" v="2202" actId="164"/>
          <ac:picMkLst>
            <pc:docMk/>
            <pc:sldMk cId="3781972807" sldId="281"/>
            <ac:picMk id="7" creationId="{36E54B0B-A8FA-0456-263B-2460A0F33FE7}"/>
          </ac:picMkLst>
        </pc:picChg>
        <pc:picChg chg="add mod modCrop">
          <ac:chgData name="신주용" userId="6564ea98-62ab-4aab-8b8b-1a037796269d" providerId="ADAL" clId="{BEF0F8F3-3ED7-40CC-8324-0F004EC36B72}" dt="2024-08-26T09:45:54.984" v="2202" actId="164"/>
          <ac:picMkLst>
            <pc:docMk/>
            <pc:sldMk cId="3781972807" sldId="281"/>
            <ac:picMk id="8" creationId="{5679B5DF-13C3-A87C-EB03-81DE4782A99A}"/>
          </ac:picMkLst>
        </pc:picChg>
        <pc:picChg chg="del mod">
          <ac:chgData name="신주용" userId="6564ea98-62ab-4aab-8b8b-1a037796269d" providerId="ADAL" clId="{BEF0F8F3-3ED7-40CC-8324-0F004EC36B72}" dt="2024-08-26T08:55:14.377" v="1276" actId="478"/>
          <ac:picMkLst>
            <pc:docMk/>
            <pc:sldMk cId="3781972807" sldId="281"/>
            <ac:picMk id="10" creationId="{5F4E9EFC-394B-3FF2-DBA6-916A176B842D}"/>
          </ac:picMkLst>
        </pc:picChg>
        <pc:picChg chg="del">
          <ac:chgData name="신주용" userId="6564ea98-62ab-4aab-8b8b-1a037796269d" providerId="ADAL" clId="{BEF0F8F3-3ED7-40CC-8324-0F004EC36B72}" dt="2024-08-26T08:51:25.381" v="1192" actId="478"/>
          <ac:picMkLst>
            <pc:docMk/>
            <pc:sldMk cId="3781972807" sldId="281"/>
            <ac:picMk id="13" creationId="{618D4216-7919-E4B1-AD54-1856BCC9B1B8}"/>
          </ac:picMkLst>
        </pc:picChg>
        <pc:picChg chg="del">
          <ac:chgData name="신주용" userId="6564ea98-62ab-4aab-8b8b-1a037796269d" providerId="ADAL" clId="{BEF0F8F3-3ED7-40CC-8324-0F004EC36B72}" dt="2024-08-26T08:51:25.826" v="1193" actId="478"/>
          <ac:picMkLst>
            <pc:docMk/>
            <pc:sldMk cId="3781972807" sldId="281"/>
            <ac:picMk id="15" creationId="{1A3F27E4-8C3B-EDEB-A83E-C382ED296DBF}"/>
          </ac:picMkLst>
        </pc:picChg>
      </pc:sldChg>
      <pc:sldChg chg="addSp delSp modSp add mod ord">
        <pc:chgData name="신주용" userId="6564ea98-62ab-4aab-8b8b-1a037796269d" providerId="ADAL" clId="{BEF0F8F3-3ED7-40CC-8324-0F004EC36B72}" dt="2024-08-26T09:32:08.059" v="1975" actId="403"/>
        <pc:sldMkLst>
          <pc:docMk/>
          <pc:sldMk cId="1217319587" sldId="282"/>
        </pc:sldMkLst>
        <pc:spChg chg="mod">
          <ac:chgData name="신주용" userId="6564ea98-62ab-4aab-8b8b-1a037796269d" providerId="ADAL" clId="{BEF0F8F3-3ED7-40CC-8324-0F004EC36B72}" dt="2024-08-26T08:56:17.503" v="1350" actId="20577"/>
          <ac:spMkLst>
            <pc:docMk/>
            <pc:sldMk cId="1217319587" sldId="282"/>
            <ac:spMk id="2" creationId="{67763F15-B555-CF35-BAF9-6909B3BD5792}"/>
          </ac:spMkLst>
        </pc:spChg>
        <pc:spChg chg="mod">
          <ac:chgData name="신주용" userId="6564ea98-62ab-4aab-8b8b-1a037796269d" providerId="ADAL" clId="{BEF0F8F3-3ED7-40CC-8324-0F004EC36B72}" dt="2024-08-26T09:32:08.059" v="1975" actId="403"/>
          <ac:spMkLst>
            <pc:docMk/>
            <pc:sldMk cId="1217319587" sldId="282"/>
            <ac:spMk id="3" creationId="{CD769DB6-D9A1-D0FC-16FC-44D9A4F15805}"/>
          </ac:spMkLst>
        </pc:spChg>
        <pc:picChg chg="add mod">
          <ac:chgData name="신주용" userId="6564ea98-62ab-4aab-8b8b-1a037796269d" providerId="ADAL" clId="{BEF0F8F3-3ED7-40CC-8324-0F004EC36B72}" dt="2024-08-26T09:25:10.585" v="1634" actId="1035"/>
          <ac:picMkLst>
            <pc:docMk/>
            <pc:sldMk cId="1217319587" sldId="282"/>
            <ac:picMk id="6" creationId="{EBC043D6-EB7D-1009-92D8-F7180D4462BB}"/>
          </ac:picMkLst>
        </pc:picChg>
        <pc:picChg chg="del">
          <ac:chgData name="신주용" userId="6564ea98-62ab-4aab-8b8b-1a037796269d" providerId="ADAL" clId="{BEF0F8F3-3ED7-40CC-8324-0F004EC36B72}" dt="2024-08-26T08:55:40.613" v="1286" actId="478"/>
          <ac:picMkLst>
            <pc:docMk/>
            <pc:sldMk cId="1217319587" sldId="282"/>
            <ac:picMk id="7" creationId="{36E54B0B-A8FA-0456-263B-2460A0F33FE7}"/>
          </ac:picMkLst>
        </pc:picChg>
      </pc:sldChg>
      <pc:sldChg chg="new del">
        <pc:chgData name="신주용" userId="6564ea98-62ab-4aab-8b8b-1a037796269d" providerId="ADAL" clId="{BEF0F8F3-3ED7-40CC-8324-0F004EC36B72}" dt="2024-08-26T09:26:11.640" v="1637" actId="47"/>
        <pc:sldMkLst>
          <pc:docMk/>
          <pc:sldMk cId="1950818090" sldId="283"/>
        </pc:sldMkLst>
      </pc:sldChg>
      <pc:sldChg chg="delSp modSp add del mod">
        <pc:chgData name="신주용" userId="6564ea98-62ab-4aab-8b8b-1a037796269d" providerId="ADAL" clId="{BEF0F8F3-3ED7-40CC-8324-0F004EC36B72}" dt="2024-08-26T10:07:10.874" v="2234" actId="47"/>
        <pc:sldMkLst>
          <pc:docMk/>
          <pc:sldMk cId="2056375547" sldId="284"/>
        </pc:sldMkLst>
        <pc:spChg chg="mod">
          <ac:chgData name="신주용" userId="6564ea98-62ab-4aab-8b8b-1a037796269d" providerId="ADAL" clId="{BEF0F8F3-3ED7-40CC-8324-0F004EC36B72}" dt="2024-08-26T09:27:55.316" v="1661" actId="20577"/>
          <ac:spMkLst>
            <pc:docMk/>
            <pc:sldMk cId="2056375547" sldId="284"/>
            <ac:spMk id="2" creationId="{67763F15-B555-CF35-BAF9-6909B3BD5792}"/>
          </ac:spMkLst>
        </pc:spChg>
        <pc:spChg chg="mod">
          <ac:chgData name="신주용" userId="6564ea98-62ab-4aab-8b8b-1a037796269d" providerId="ADAL" clId="{BEF0F8F3-3ED7-40CC-8324-0F004EC36B72}" dt="2024-08-26T09:30:16.254" v="1902" actId="20577"/>
          <ac:spMkLst>
            <pc:docMk/>
            <pc:sldMk cId="2056375547" sldId="284"/>
            <ac:spMk id="3" creationId="{CD769DB6-D9A1-D0FC-16FC-44D9A4F15805}"/>
          </ac:spMkLst>
        </pc:spChg>
        <pc:picChg chg="del">
          <ac:chgData name="신주용" userId="6564ea98-62ab-4aab-8b8b-1a037796269d" providerId="ADAL" clId="{BEF0F8F3-3ED7-40CC-8324-0F004EC36B72}" dt="2024-08-26T09:26:43.540" v="1638" actId="478"/>
          <ac:picMkLst>
            <pc:docMk/>
            <pc:sldMk cId="2056375547" sldId="284"/>
            <ac:picMk id="7" creationId="{36E54B0B-A8FA-0456-263B-2460A0F33FE7}"/>
          </ac:picMkLst>
        </pc:picChg>
      </pc:sldChg>
      <pc:sldChg chg="new del">
        <pc:chgData name="신주용" userId="6564ea98-62ab-4aab-8b8b-1a037796269d" providerId="ADAL" clId="{BEF0F8F3-3ED7-40CC-8324-0F004EC36B72}" dt="2024-08-26T09:28:09.662" v="1663" actId="680"/>
        <pc:sldMkLst>
          <pc:docMk/>
          <pc:sldMk cId="385654461" sldId="285"/>
        </pc:sldMkLst>
      </pc:sldChg>
      <pc:sldChg chg="modSp add del mod ord">
        <pc:chgData name="신주용" userId="6564ea98-62ab-4aab-8b8b-1a037796269d" providerId="ADAL" clId="{BEF0F8F3-3ED7-40CC-8324-0F004EC36B72}" dt="2024-08-26T09:44:42.461" v="2182" actId="47"/>
        <pc:sldMkLst>
          <pc:docMk/>
          <pc:sldMk cId="4169807462" sldId="285"/>
        </pc:sldMkLst>
        <pc:spChg chg="mod">
          <ac:chgData name="신주용" userId="6564ea98-62ab-4aab-8b8b-1a037796269d" providerId="ADAL" clId="{BEF0F8F3-3ED7-40CC-8324-0F004EC36B72}" dt="2024-08-26T09:29:21.463" v="1788" actId="20577"/>
          <ac:spMkLst>
            <pc:docMk/>
            <pc:sldMk cId="4169807462" sldId="285"/>
            <ac:spMk id="2" creationId="{67763F15-B555-CF35-BAF9-6909B3BD5792}"/>
          </ac:spMkLst>
        </pc:spChg>
        <pc:spChg chg="mod">
          <ac:chgData name="신주용" userId="6564ea98-62ab-4aab-8b8b-1a037796269d" providerId="ADAL" clId="{BEF0F8F3-3ED7-40CC-8324-0F004EC36B72}" dt="2024-08-26T09:30:05.389" v="1879" actId="20577"/>
          <ac:spMkLst>
            <pc:docMk/>
            <pc:sldMk cId="4169807462" sldId="285"/>
            <ac:spMk id="3" creationId="{CD769DB6-D9A1-D0FC-16FC-44D9A4F15805}"/>
          </ac:spMkLst>
        </pc:spChg>
      </pc:sldChg>
      <pc:sldChg chg="addSp delSp modSp add mod ord">
        <pc:chgData name="신주용" userId="6564ea98-62ab-4aab-8b8b-1a037796269d" providerId="ADAL" clId="{BEF0F8F3-3ED7-40CC-8324-0F004EC36B72}" dt="2024-08-26T10:12:40.655" v="2458" actId="20577"/>
        <pc:sldMkLst>
          <pc:docMk/>
          <pc:sldMk cId="3016669885" sldId="475"/>
        </pc:sldMkLst>
        <pc:spChg chg="mod">
          <ac:chgData name="신주용" userId="6564ea98-62ab-4aab-8b8b-1a037796269d" providerId="ADAL" clId="{BEF0F8F3-3ED7-40CC-8324-0F004EC36B72}" dt="2024-08-26T10:09:45.410" v="2301" actId="20577"/>
          <ac:spMkLst>
            <pc:docMk/>
            <pc:sldMk cId="3016669885" sldId="475"/>
            <ac:spMk id="2" creationId="{0AC9E9BA-266D-2A5A-23A6-35CB36D49A3B}"/>
          </ac:spMkLst>
        </pc:spChg>
        <pc:spChg chg="mod">
          <ac:chgData name="신주용" userId="6564ea98-62ab-4aab-8b8b-1a037796269d" providerId="ADAL" clId="{BEF0F8F3-3ED7-40CC-8324-0F004EC36B72}" dt="2024-08-26T10:12:40.655" v="2458" actId="20577"/>
          <ac:spMkLst>
            <pc:docMk/>
            <pc:sldMk cId="3016669885" sldId="475"/>
            <ac:spMk id="3" creationId="{11F56030-B1D5-C71E-2021-50B8CFB3AE69}"/>
          </ac:spMkLst>
        </pc:spChg>
        <pc:spChg chg="del mod">
          <ac:chgData name="신주용" userId="6564ea98-62ab-4aab-8b8b-1a037796269d" providerId="ADAL" clId="{BEF0F8F3-3ED7-40CC-8324-0F004EC36B72}" dt="2024-08-26T10:07:41.237" v="2238" actId="478"/>
          <ac:spMkLst>
            <pc:docMk/>
            <pc:sldMk cId="3016669885" sldId="475"/>
            <ac:spMk id="5" creationId="{AE0E2B7F-F3CB-ECDE-C111-8557917593C8}"/>
          </ac:spMkLst>
        </pc:spChg>
        <pc:spChg chg="add del mod">
          <ac:chgData name="신주용" userId="6564ea98-62ab-4aab-8b8b-1a037796269d" providerId="ADAL" clId="{BEF0F8F3-3ED7-40CC-8324-0F004EC36B72}" dt="2024-08-26T10:07:46.947" v="2257" actId="20577"/>
          <ac:spMkLst>
            <pc:docMk/>
            <pc:sldMk cId="3016669885" sldId="475"/>
            <ac:spMk id="8" creationId="{29A832CC-41A5-B5D7-1CF5-912CDD68940C}"/>
          </ac:spMkLst>
        </pc:spChg>
        <pc:spChg chg="add mod">
          <ac:chgData name="신주용" userId="6564ea98-62ab-4aab-8b8b-1a037796269d" providerId="ADAL" clId="{BEF0F8F3-3ED7-40CC-8324-0F004EC36B72}" dt="2024-08-26T10:07:42.119" v="2240"/>
          <ac:spMkLst>
            <pc:docMk/>
            <pc:sldMk cId="3016669885" sldId="475"/>
            <ac:spMk id="9" creationId="{7C9A5E67-0751-BDAE-1B3B-743FAD19F2E1}"/>
          </ac:spMkLst>
        </pc:spChg>
        <pc:spChg chg="add mod">
          <ac:chgData name="신주용" userId="6564ea98-62ab-4aab-8b8b-1a037796269d" providerId="ADAL" clId="{BEF0F8F3-3ED7-40CC-8324-0F004EC36B72}" dt="2024-08-26T10:07:43.523" v="2242"/>
          <ac:spMkLst>
            <pc:docMk/>
            <pc:sldMk cId="3016669885" sldId="475"/>
            <ac:spMk id="10" creationId="{183763EF-3027-94B4-6AD9-7FC9641F9FC7}"/>
          </ac:spMkLst>
        </pc:spChg>
      </pc:sldChg>
      <pc:sldChg chg="addSp delSp modSp add mod">
        <pc:chgData name="신주용" userId="6564ea98-62ab-4aab-8b8b-1a037796269d" providerId="ADAL" clId="{BEF0F8F3-3ED7-40CC-8324-0F004EC36B72}" dt="2024-08-26T10:18:09.957" v="2487" actId="1036"/>
        <pc:sldMkLst>
          <pc:docMk/>
          <pc:sldMk cId="775813324" sldId="476"/>
        </pc:sldMkLst>
        <pc:spChg chg="add">
          <ac:chgData name="신주용" userId="6564ea98-62ab-4aab-8b8b-1a037796269d" providerId="ADAL" clId="{BEF0F8F3-3ED7-40CC-8324-0F004EC36B72}" dt="2024-08-26T10:17:18.418" v="2462"/>
          <ac:spMkLst>
            <pc:docMk/>
            <pc:sldMk cId="775813324" sldId="476"/>
            <ac:spMk id="5" creationId="{470C0FE7-84BD-4109-CB3A-DF60D2D8A7D6}"/>
          </ac:spMkLst>
        </pc:spChg>
        <pc:spChg chg="del">
          <ac:chgData name="신주용" userId="6564ea98-62ab-4aab-8b8b-1a037796269d" providerId="ADAL" clId="{BEF0F8F3-3ED7-40CC-8324-0F004EC36B72}" dt="2024-08-26T10:08:05.494" v="2264" actId="478"/>
          <ac:spMkLst>
            <pc:docMk/>
            <pc:sldMk cId="775813324" sldId="476"/>
            <ac:spMk id="5" creationId="{AE0E2B7F-F3CB-ECDE-C111-8557917593C8}"/>
          </ac:spMkLst>
        </pc:spChg>
        <pc:spChg chg="add mod">
          <ac:chgData name="신주용" userId="6564ea98-62ab-4aab-8b8b-1a037796269d" providerId="ADAL" clId="{BEF0F8F3-3ED7-40CC-8324-0F004EC36B72}" dt="2024-08-26T10:08:06.659" v="2267"/>
          <ac:spMkLst>
            <pc:docMk/>
            <pc:sldMk cId="775813324" sldId="476"/>
            <ac:spMk id="7" creationId="{EB4EA255-369A-2A3A-CA77-2B3CCD56ABAD}"/>
          </ac:spMkLst>
        </pc:spChg>
        <pc:spChg chg="add">
          <ac:chgData name="신주용" userId="6564ea98-62ab-4aab-8b8b-1a037796269d" providerId="ADAL" clId="{BEF0F8F3-3ED7-40CC-8324-0F004EC36B72}" dt="2024-08-26T10:17:30.665" v="2466"/>
          <ac:spMkLst>
            <pc:docMk/>
            <pc:sldMk cId="775813324" sldId="476"/>
            <ac:spMk id="8" creationId="{ED6E30F5-72E7-CF78-78EE-2B644EC02F5A}"/>
          </ac:spMkLst>
        </pc:spChg>
        <pc:spChg chg="add del">
          <ac:chgData name="신주용" userId="6564ea98-62ab-4aab-8b8b-1a037796269d" providerId="ADAL" clId="{BEF0F8F3-3ED7-40CC-8324-0F004EC36B72}" dt="2024-08-26T10:08:06.220" v="2266" actId="22"/>
          <ac:spMkLst>
            <pc:docMk/>
            <pc:sldMk cId="775813324" sldId="476"/>
            <ac:spMk id="10" creationId="{7040466F-4C82-8588-E670-3B42F1B11637}"/>
          </ac:spMkLst>
        </pc:spChg>
        <pc:picChg chg="add del mod">
          <ac:chgData name="신주용" userId="6564ea98-62ab-4aab-8b8b-1a037796269d" providerId="ADAL" clId="{BEF0F8F3-3ED7-40CC-8324-0F004EC36B72}" dt="2024-08-26T10:17:35.185" v="2469" actId="478"/>
          <ac:picMkLst>
            <pc:docMk/>
            <pc:sldMk cId="775813324" sldId="476"/>
            <ac:picMk id="6" creationId="{BCFAD83F-C8D7-3045-AB44-8D74E27AC069}"/>
          </ac:picMkLst>
        </pc:picChg>
        <pc:picChg chg="del mod">
          <ac:chgData name="신주용" userId="6564ea98-62ab-4aab-8b8b-1a037796269d" providerId="ADAL" clId="{BEF0F8F3-3ED7-40CC-8324-0F004EC36B72}" dt="2024-08-26T10:17:16.696" v="2461" actId="478"/>
          <ac:picMkLst>
            <pc:docMk/>
            <pc:sldMk cId="775813324" sldId="476"/>
            <ac:picMk id="9" creationId="{9A582235-BF99-2D8A-8836-B6B80770AFD3}"/>
          </ac:picMkLst>
        </pc:picChg>
        <pc:picChg chg="add mod modCrop">
          <ac:chgData name="신주용" userId="6564ea98-62ab-4aab-8b8b-1a037796269d" providerId="ADAL" clId="{BEF0F8F3-3ED7-40CC-8324-0F004EC36B72}" dt="2024-08-26T10:18:09.957" v="2487" actId="1036"/>
          <ac:picMkLst>
            <pc:docMk/>
            <pc:sldMk cId="775813324" sldId="476"/>
            <ac:picMk id="10" creationId="{EC4C6463-59A3-F41A-AFA0-430019D9F4D4}"/>
          </ac:picMkLst>
        </pc:picChg>
      </pc:sldChg>
      <pc:sldChg chg="addSp delSp modSp add mod">
        <pc:chgData name="신주용" userId="6564ea98-62ab-4aab-8b8b-1a037796269d" providerId="ADAL" clId="{BEF0F8F3-3ED7-40CC-8324-0F004EC36B72}" dt="2024-08-26T10:12:36.127" v="2456" actId="20577"/>
        <pc:sldMkLst>
          <pc:docMk/>
          <pc:sldMk cId="3990361522" sldId="477"/>
        </pc:sldMkLst>
        <pc:spChg chg="mod">
          <ac:chgData name="신주용" userId="6564ea98-62ab-4aab-8b8b-1a037796269d" providerId="ADAL" clId="{BEF0F8F3-3ED7-40CC-8324-0F004EC36B72}" dt="2024-08-26T10:12:36.127" v="2456" actId="20577"/>
          <ac:spMkLst>
            <pc:docMk/>
            <pc:sldMk cId="3990361522" sldId="477"/>
            <ac:spMk id="3" creationId="{11F56030-B1D5-C71E-2021-50B8CFB3AE69}"/>
          </ac:spMkLst>
        </pc:spChg>
        <pc:spChg chg="del mod">
          <ac:chgData name="신주용" userId="6564ea98-62ab-4aab-8b8b-1a037796269d" providerId="ADAL" clId="{BEF0F8F3-3ED7-40CC-8324-0F004EC36B72}" dt="2024-08-26T10:07:58.241" v="2260" actId="478"/>
          <ac:spMkLst>
            <pc:docMk/>
            <pc:sldMk cId="3990361522" sldId="477"/>
            <ac:spMk id="5" creationId="{AE0E2B7F-F3CB-ECDE-C111-8557917593C8}"/>
          </ac:spMkLst>
        </pc:spChg>
        <pc:spChg chg="add mod">
          <ac:chgData name="신주용" userId="6564ea98-62ab-4aab-8b8b-1a037796269d" providerId="ADAL" clId="{BEF0F8F3-3ED7-40CC-8324-0F004EC36B72}" dt="2024-08-26T10:07:59.030" v="2261"/>
          <ac:spMkLst>
            <pc:docMk/>
            <pc:sldMk cId="3990361522" sldId="477"/>
            <ac:spMk id="8" creationId="{A11D2BFA-339F-4139-2E76-339C4B74BFE6}"/>
          </ac:spMkLst>
        </pc:spChg>
      </pc:sldChg>
      <pc:sldChg chg="addSp delSp modSp add mod">
        <pc:chgData name="신주용" userId="6564ea98-62ab-4aab-8b8b-1a037796269d" providerId="ADAL" clId="{BEF0F8F3-3ED7-40CC-8324-0F004EC36B72}" dt="2024-08-26T10:08:03.208" v="2263"/>
        <pc:sldMkLst>
          <pc:docMk/>
          <pc:sldMk cId="3294958666" sldId="478"/>
        </pc:sldMkLst>
        <pc:spChg chg="del">
          <ac:chgData name="신주용" userId="6564ea98-62ab-4aab-8b8b-1a037796269d" providerId="ADAL" clId="{BEF0F8F3-3ED7-40CC-8324-0F004EC36B72}" dt="2024-08-26T10:08:02.465" v="2262" actId="478"/>
          <ac:spMkLst>
            <pc:docMk/>
            <pc:sldMk cId="3294958666" sldId="478"/>
            <ac:spMk id="5" creationId="{AE0E2B7F-F3CB-ECDE-C111-8557917593C8}"/>
          </ac:spMkLst>
        </pc:spChg>
        <pc:spChg chg="add mod">
          <ac:chgData name="신주용" userId="6564ea98-62ab-4aab-8b8b-1a037796269d" providerId="ADAL" clId="{BEF0F8F3-3ED7-40CC-8324-0F004EC36B72}" dt="2024-08-26T10:08:03.208" v="2263"/>
          <ac:spMkLst>
            <pc:docMk/>
            <pc:sldMk cId="3294958666" sldId="478"/>
            <ac:spMk id="7" creationId="{14B87430-B8D2-BED2-C656-566DEEC1AAB9}"/>
          </ac:spMkLst>
        </pc:spChg>
      </pc:sldChg>
      <pc:sldChg chg="modSp new del mod">
        <pc:chgData name="신주용" userId="6564ea98-62ab-4aab-8b8b-1a037796269d" providerId="ADAL" clId="{BEF0F8F3-3ED7-40CC-8324-0F004EC36B72}" dt="2024-08-26T10:09:36.763" v="2287" actId="47"/>
        <pc:sldMkLst>
          <pc:docMk/>
          <pc:sldMk cId="1796309639" sldId="479"/>
        </pc:sldMkLst>
        <pc:spChg chg="mod">
          <ac:chgData name="신주용" userId="6564ea98-62ab-4aab-8b8b-1a037796269d" providerId="ADAL" clId="{BEF0F8F3-3ED7-40CC-8324-0F004EC36B72}" dt="2024-08-26T10:08:26.707" v="2282" actId="20577"/>
          <ac:spMkLst>
            <pc:docMk/>
            <pc:sldMk cId="1796309639" sldId="479"/>
            <ac:spMk id="2" creationId="{4177F7EC-D8FF-D51C-B266-CD77D184176F}"/>
          </ac:spMkLst>
        </pc:spChg>
        <pc:spChg chg="mod">
          <ac:chgData name="신주용" userId="6564ea98-62ab-4aab-8b8b-1a037796269d" providerId="ADAL" clId="{BEF0F8F3-3ED7-40CC-8324-0F004EC36B72}" dt="2024-08-26T10:08:31.805" v="2284" actId="20577"/>
          <ac:spMkLst>
            <pc:docMk/>
            <pc:sldMk cId="1796309639" sldId="479"/>
            <ac:spMk id="5" creationId="{6F89651A-3BF4-2979-898B-427D472CA6D8}"/>
          </ac:spMkLst>
        </pc:spChg>
      </pc:sldChg>
    </pc:docChg>
  </pc:docChgLst>
  <pc:docChgLst>
    <pc:chgData name="신주용" userId="6564ea98-62ab-4aab-8b8b-1a037796269d" providerId="ADAL" clId="{F98359DC-A57E-4596-BDA3-982CF35D9006}"/>
    <pc:docChg chg="custSel delSld modSld modSection">
      <pc:chgData name="신주용" userId="6564ea98-62ab-4aab-8b8b-1a037796269d" providerId="ADAL" clId="{F98359DC-A57E-4596-BDA3-982CF35D9006}" dt="2024-08-25T19:20:43.515" v="2" actId="22"/>
      <pc:docMkLst>
        <pc:docMk/>
      </pc:docMkLst>
      <pc:sldChg chg="del">
        <pc:chgData name="신주용" userId="6564ea98-62ab-4aab-8b8b-1a037796269d" providerId="ADAL" clId="{F98359DC-A57E-4596-BDA3-982CF35D9006}" dt="2024-08-25T19:20:40.748" v="0" actId="47"/>
        <pc:sldMkLst>
          <pc:docMk/>
          <pc:sldMk cId="1302824127" sldId="274"/>
        </pc:sldMkLst>
      </pc:sldChg>
      <pc:sldChg chg="del">
        <pc:chgData name="신주용" userId="6564ea98-62ab-4aab-8b8b-1a037796269d" providerId="ADAL" clId="{F98359DC-A57E-4596-BDA3-982CF35D9006}" dt="2024-08-25T19:20:40.748" v="0" actId="47"/>
        <pc:sldMkLst>
          <pc:docMk/>
          <pc:sldMk cId="4181314394" sldId="276"/>
        </pc:sldMkLst>
      </pc:sldChg>
      <pc:sldChg chg="del">
        <pc:chgData name="신주용" userId="6564ea98-62ab-4aab-8b8b-1a037796269d" providerId="ADAL" clId="{F98359DC-A57E-4596-BDA3-982CF35D9006}" dt="2024-08-25T19:20:40.748" v="0" actId="47"/>
        <pc:sldMkLst>
          <pc:docMk/>
          <pc:sldMk cId="1667707759" sldId="277"/>
        </pc:sldMkLst>
      </pc:sldChg>
      <pc:sldChg chg="addSp delSp mod">
        <pc:chgData name="신주용" userId="6564ea98-62ab-4aab-8b8b-1a037796269d" providerId="ADAL" clId="{F98359DC-A57E-4596-BDA3-982CF35D9006}" dt="2024-08-25T19:20:43.515" v="2" actId="22"/>
        <pc:sldMkLst>
          <pc:docMk/>
          <pc:sldMk cId="762975599" sldId="278"/>
        </pc:sldMkLst>
        <pc:picChg chg="del">
          <ac:chgData name="신주용" userId="6564ea98-62ab-4aab-8b8b-1a037796269d" providerId="ADAL" clId="{F98359DC-A57E-4596-BDA3-982CF35D9006}" dt="2024-08-25T19:20:43.128" v="1" actId="478"/>
          <ac:picMkLst>
            <pc:docMk/>
            <pc:sldMk cId="762975599" sldId="278"/>
            <ac:picMk id="7" creationId="{907BF686-90F8-2D92-63EC-BE76EE508761}"/>
          </ac:picMkLst>
        </pc:picChg>
        <pc:picChg chg="add">
          <ac:chgData name="신주용" userId="6564ea98-62ab-4aab-8b8b-1a037796269d" providerId="ADAL" clId="{F98359DC-A57E-4596-BDA3-982CF35D9006}" dt="2024-08-25T19:20:43.515" v="2" actId="22"/>
          <ac:picMkLst>
            <pc:docMk/>
            <pc:sldMk cId="762975599" sldId="278"/>
            <ac:picMk id="8" creationId="{4A86311A-3541-BCB5-F8E3-8256553F5E3C}"/>
          </ac:picMkLst>
        </pc:picChg>
      </pc:sldChg>
      <pc:sldChg chg="del">
        <pc:chgData name="신주용" userId="6564ea98-62ab-4aab-8b8b-1a037796269d" providerId="ADAL" clId="{F98359DC-A57E-4596-BDA3-982CF35D9006}" dt="2024-08-25T19:20:40.748" v="0" actId="47"/>
        <pc:sldMkLst>
          <pc:docMk/>
          <pc:sldMk cId="3520286257" sldId="281"/>
        </pc:sldMkLst>
      </pc:sldChg>
      <pc:sldChg chg="del">
        <pc:chgData name="신주용" userId="6564ea98-62ab-4aab-8b8b-1a037796269d" providerId="ADAL" clId="{F98359DC-A57E-4596-BDA3-982CF35D9006}" dt="2024-08-25T19:20:40.748" v="0" actId="47"/>
        <pc:sldMkLst>
          <pc:docMk/>
          <pc:sldMk cId="1187512536" sldId="283"/>
        </pc:sldMkLst>
      </pc:sldChg>
    </pc:docChg>
  </pc:docChgLst>
  <pc:docChgLst>
    <pc:chgData name="신주용" userId="6564ea98-62ab-4aab-8b8b-1a037796269d" providerId="ADAL" clId="{1096C9F5-CF88-417E-83A0-073DF66C6DC3}"/>
    <pc:docChg chg="undo redo custSel addSld delSld modSld sldOrd modMainMaster delSection modNotesMaster">
      <pc:chgData name="신주용" userId="6564ea98-62ab-4aab-8b8b-1a037796269d" providerId="ADAL" clId="{1096C9F5-CF88-417E-83A0-073DF66C6DC3}" dt="2024-10-28T20:57:27.487" v="28145" actId="20577"/>
      <pc:docMkLst>
        <pc:docMk/>
      </pc:docMkLst>
      <pc:sldChg chg="modSp mod">
        <pc:chgData name="신주용" userId="6564ea98-62ab-4aab-8b8b-1a037796269d" providerId="ADAL" clId="{1096C9F5-CF88-417E-83A0-073DF66C6DC3}" dt="2024-10-27T15:53:02.776" v="141" actId="20577"/>
        <pc:sldMkLst>
          <pc:docMk/>
          <pc:sldMk cId="4145178339" sldId="265"/>
        </pc:sldMkLst>
        <pc:spChg chg="mod">
          <ac:chgData name="신주용" userId="6564ea98-62ab-4aab-8b8b-1a037796269d" providerId="ADAL" clId="{1096C9F5-CF88-417E-83A0-073DF66C6DC3}" dt="2024-10-27T15:48:13.600" v="3" actId="20577"/>
          <ac:spMkLst>
            <pc:docMk/>
            <pc:sldMk cId="4145178339" sldId="265"/>
            <ac:spMk id="2" creationId="{9789C6DC-F18B-2B94-FB00-74E3A519F5F0}"/>
          </ac:spMkLst>
        </pc:spChg>
        <pc:spChg chg="mod">
          <ac:chgData name="신주용" userId="6564ea98-62ab-4aab-8b8b-1a037796269d" providerId="ADAL" clId="{1096C9F5-CF88-417E-83A0-073DF66C6DC3}" dt="2024-10-27T15:48:31.378" v="18" actId="14100"/>
          <ac:spMkLst>
            <pc:docMk/>
            <pc:sldMk cId="4145178339" sldId="265"/>
            <ac:spMk id="3" creationId="{FD6788F7-FD7A-2AC7-BBC4-14C7CFC2755D}"/>
          </ac:spMkLst>
        </pc:spChg>
        <pc:spChg chg="mod">
          <ac:chgData name="신주용" userId="6564ea98-62ab-4aab-8b8b-1a037796269d" providerId="ADAL" clId="{1096C9F5-CF88-417E-83A0-073DF66C6DC3}" dt="2024-10-27T15:53:02.776" v="141" actId="20577"/>
          <ac:spMkLst>
            <pc:docMk/>
            <pc:sldMk cId="4145178339" sldId="265"/>
            <ac:spMk id="5" creationId="{C4482BE7-4512-A24D-5799-21E09166ECB1}"/>
          </ac:spMkLst>
        </pc:spChg>
        <pc:spChg chg="mod">
          <ac:chgData name="신주용" userId="6564ea98-62ab-4aab-8b8b-1a037796269d" providerId="ADAL" clId="{1096C9F5-CF88-417E-83A0-073DF66C6DC3}" dt="2024-10-27T15:49:54.224" v="75" actId="20577"/>
          <ac:spMkLst>
            <pc:docMk/>
            <pc:sldMk cId="4145178339" sldId="265"/>
            <ac:spMk id="6" creationId="{6B3C61A6-AFDF-2757-A52C-9DFD48E07842}"/>
          </ac:spMkLst>
        </pc:spChg>
        <pc:spChg chg="mod">
          <ac:chgData name="신주용" userId="6564ea98-62ab-4aab-8b8b-1a037796269d" providerId="ADAL" clId="{1096C9F5-CF88-417E-83A0-073DF66C6DC3}" dt="2024-10-27T15:49:51.316" v="71" actId="20577"/>
          <ac:spMkLst>
            <pc:docMk/>
            <pc:sldMk cId="4145178339" sldId="265"/>
            <ac:spMk id="8" creationId="{6370ED67-6246-1E41-7DB5-D3A2D8BCA566}"/>
          </ac:spMkLst>
        </pc:spChg>
      </pc:sldChg>
      <pc:sldChg chg="del">
        <pc:chgData name="신주용" userId="6564ea98-62ab-4aab-8b8b-1a037796269d" providerId="ADAL" clId="{1096C9F5-CF88-417E-83A0-073DF66C6DC3}" dt="2024-10-27T15:47:56.739" v="1" actId="47"/>
        <pc:sldMkLst>
          <pc:docMk/>
          <pc:sldMk cId="603280042" sldId="322"/>
        </pc:sldMkLst>
      </pc:sldChg>
      <pc:sldChg chg="delSp modSp del mod">
        <pc:chgData name="신주용" userId="6564ea98-62ab-4aab-8b8b-1a037796269d" providerId="ADAL" clId="{1096C9F5-CF88-417E-83A0-073DF66C6DC3}" dt="2024-10-27T18:15:38.474" v="444" actId="47"/>
        <pc:sldMkLst>
          <pc:docMk/>
          <pc:sldMk cId="3423591983" sldId="333"/>
        </pc:sldMkLst>
        <pc:spChg chg="mod">
          <ac:chgData name="신주용" userId="6564ea98-62ab-4aab-8b8b-1a037796269d" providerId="ADAL" clId="{1096C9F5-CF88-417E-83A0-073DF66C6DC3}" dt="2024-10-27T15:58:14.153" v="166" actId="20577"/>
          <ac:spMkLst>
            <pc:docMk/>
            <pc:sldMk cId="3423591983" sldId="333"/>
            <ac:spMk id="2" creationId="{34380D57-EDCD-2776-AF1D-DC0E8AA858AD}"/>
          </ac:spMkLst>
        </pc:spChg>
        <pc:spChg chg="mod">
          <ac:chgData name="신주용" userId="6564ea98-62ab-4aab-8b8b-1a037796269d" providerId="ADAL" clId="{1096C9F5-CF88-417E-83A0-073DF66C6DC3}" dt="2024-10-27T15:54:04.614" v="142" actId="20577"/>
          <ac:spMkLst>
            <pc:docMk/>
            <pc:sldMk cId="3423591983" sldId="333"/>
            <ac:spMk id="3" creationId="{F25AC9C5-2288-E1C3-7F0F-A383B3D0447F}"/>
          </ac:spMkLst>
        </pc:spChg>
        <pc:spChg chg="mod">
          <ac:chgData name="신주용" userId="6564ea98-62ab-4aab-8b8b-1a037796269d" providerId="ADAL" clId="{1096C9F5-CF88-417E-83A0-073DF66C6DC3}" dt="2024-10-27T15:50:15.242" v="80"/>
          <ac:spMkLst>
            <pc:docMk/>
            <pc:sldMk cId="3423591983" sldId="333"/>
            <ac:spMk id="5" creationId="{969CA9B7-E172-968A-9B02-EA904BDE1569}"/>
          </ac:spMkLst>
        </pc:spChg>
        <pc:picChg chg="del">
          <ac:chgData name="신주용" userId="6564ea98-62ab-4aab-8b8b-1a037796269d" providerId="ADAL" clId="{1096C9F5-CF88-417E-83A0-073DF66C6DC3}" dt="2024-10-27T15:54:05.999" v="143" actId="478"/>
          <ac:picMkLst>
            <pc:docMk/>
            <pc:sldMk cId="3423591983" sldId="333"/>
            <ac:picMk id="8" creationId="{6D060CD8-E57D-D6C9-36C5-58DC13AEC873}"/>
          </ac:picMkLst>
        </pc:picChg>
      </pc:sldChg>
      <pc:sldChg chg="del">
        <pc:chgData name="신주용" userId="6564ea98-62ab-4aab-8b8b-1a037796269d" providerId="ADAL" clId="{1096C9F5-CF88-417E-83A0-073DF66C6DC3}" dt="2024-10-27T15:47:56.739" v="1" actId="47"/>
        <pc:sldMkLst>
          <pc:docMk/>
          <pc:sldMk cId="514576411" sldId="334"/>
        </pc:sldMkLst>
      </pc:sldChg>
      <pc:sldChg chg="modSp mod">
        <pc:chgData name="신주용" userId="6564ea98-62ab-4aab-8b8b-1a037796269d" providerId="ADAL" clId="{1096C9F5-CF88-417E-83A0-073DF66C6DC3}" dt="2024-10-27T15:50:28.444" v="125" actId="20577"/>
        <pc:sldMkLst>
          <pc:docMk/>
          <pc:sldMk cId="2369678979" sldId="425"/>
        </pc:sldMkLst>
        <pc:spChg chg="mod">
          <ac:chgData name="신주용" userId="6564ea98-62ab-4aab-8b8b-1a037796269d" providerId="ADAL" clId="{1096C9F5-CF88-417E-83A0-073DF66C6DC3}" dt="2024-10-27T15:50:24.155" v="106" actId="20577"/>
          <ac:spMkLst>
            <pc:docMk/>
            <pc:sldMk cId="2369678979" sldId="425"/>
            <ac:spMk id="2" creationId="{C97B207D-891C-65E6-A5BC-3D9DA73C743C}"/>
          </ac:spMkLst>
        </pc:spChg>
        <pc:spChg chg="mod">
          <ac:chgData name="신주용" userId="6564ea98-62ab-4aab-8b8b-1a037796269d" providerId="ADAL" clId="{1096C9F5-CF88-417E-83A0-073DF66C6DC3}" dt="2024-10-27T15:50:28.444" v="125" actId="20577"/>
          <ac:spMkLst>
            <pc:docMk/>
            <pc:sldMk cId="2369678979" sldId="425"/>
            <ac:spMk id="3" creationId="{8530AA90-861A-717F-C159-BD3F9612F5EA}"/>
          </ac:spMkLst>
        </pc:spChg>
      </pc:sldChg>
      <pc:sldChg chg="addSp delSp modSp new del mod chgLayout">
        <pc:chgData name="신주용" userId="6564ea98-62ab-4aab-8b8b-1a037796269d" providerId="ADAL" clId="{1096C9F5-CF88-417E-83A0-073DF66C6DC3}" dt="2024-10-27T15:58:10.488" v="154" actId="47"/>
        <pc:sldMkLst>
          <pc:docMk/>
          <pc:sldMk cId="1797378210" sldId="426"/>
        </pc:sldMkLst>
        <pc:spChg chg="del">
          <ac:chgData name="신주용" userId="6564ea98-62ab-4aab-8b8b-1a037796269d" providerId="ADAL" clId="{1096C9F5-CF88-417E-83A0-073DF66C6DC3}" dt="2024-10-27T15:57:20.420" v="147" actId="6264"/>
          <ac:spMkLst>
            <pc:docMk/>
            <pc:sldMk cId="1797378210" sldId="426"/>
            <ac:spMk id="2" creationId="{AE06CE4A-D2F3-0D8F-129F-5248DB69CE74}"/>
          </ac:spMkLst>
        </pc:spChg>
        <pc:spChg chg="del">
          <ac:chgData name="신주용" userId="6564ea98-62ab-4aab-8b8b-1a037796269d" providerId="ADAL" clId="{1096C9F5-CF88-417E-83A0-073DF66C6DC3}" dt="2024-10-27T15:57:20.420" v="147" actId="6264"/>
          <ac:spMkLst>
            <pc:docMk/>
            <pc:sldMk cId="1797378210" sldId="426"/>
            <ac:spMk id="3" creationId="{7A784621-E13C-9CBD-DC66-C2799397DF3B}"/>
          </ac:spMkLst>
        </pc:spChg>
        <pc:spChg chg="mod ord">
          <ac:chgData name="신주용" userId="6564ea98-62ab-4aab-8b8b-1a037796269d" providerId="ADAL" clId="{1096C9F5-CF88-417E-83A0-073DF66C6DC3}" dt="2024-10-27T15:57:20.420" v="147" actId="6264"/>
          <ac:spMkLst>
            <pc:docMk/>
            <pc:sldMk cId="1797378210" sldId="426"/>
            <ac:spMk id="4" creationId="{132C10EB-4490-896D-97AD-B309C2A97928}"/>
          </ac:spMkLst>
        </pc:spChg>
        <pc:spChg chg="del">
          <ac:chgData name="신주용" userId="6564ea98-62ab-4aab-8b8b-1a037796269d" providerId="ADAL" clId="{1096C9F5-CF88-417E-83A0-073DF66C6DC3}" dt="2024-10-27T15:57:20.420" v="147" actId="6264"/>
          <ac:spMkLst>
            <pc:docMk/>
            <pc:sldMk cId="1797378210" sldId="426"/>
            <ac:spMk id="5" creationId="{6F6E49B9-DC50-31C4-8749-36536726470E}"/>
          </ac:spMkLst>
        </pc:spChg>
        <pc:spChg chg="add del mod">
          <ac:chgData name="신주용" userId="6564ea98-62ab-4aab-8b8b-1a037796269d" providerId="ADAL" clId="{1096C9F5-CF88-417E-83A0-073DF66C6DC3}" dt="2024-10-27T15:57:20.420" v="147" actId="6264"/>
          <ac:spMkLst>
            <pc:docMk/>
            <pc:sldMk cId="1797378210" sldId="426"/>
            <ac:spMk id="6" creationId="{0E8A5B5A-5F18-DDAF-49CA-692E9ED27232}"/>
          </ac:spMkLst>
        </pc:spChg>
        <pc:spChg chg="add mod ord">
          <ac:chgData name="신주용" userId="6564ea98-62ab-4aab-8b8b-1a037796269d" providerId="ADAL" clId="{1096C9F5-CF88-417E-83A0-073DF66C6DC3}" dt="2024-10-27T15:57:20.420" v="147" actId="6264"/>
          <ac:spMkLst>
            <pc:docMk/>
            <pc:sldMk cId="1797378210" sldId="426"/>
            <ac:spMk id="7" creationId="{E2A47E65-284A-5B79-C8EE-A23831794AFA}"/>
          </ac:spMkLst>
        </pc:spChg>
        <pc:spChg chg="add mod ord">
          <ac:chgData name="신주용" userId="6564ea98-62ab-4aab-8b8b-1a037796269d" providerId="ADAL" clId="{1096C9F5-CF88-417E-83A0-073DF66C6DC3}" dt="2024-10-27T15:57:20.420" v="147" actId="6264"/>
          <ac:spMkLst>
            <pc:docMk/>
            <pc:sldMk cId="1797378210" sldId="426"/>
            <ac:spMk id="8" creationId="{E284B414-9E7A-0EFA-5B16-A24E75A14F9D}"/>
          </ac:spMkLst>
        </pc:spChg>
        <pc:spChg chg="add mod ord">
          <ac:chgData name="신주용" userId="6564ea98-62ab-4aab-8b8b-1a037796269d" providerId="ADAL" clId="{1096C9F5-CF88-417E-83A0-073DF66C6DC3}" dt="2024-10-27T15:57:20.420" v="147" actId="6264"/>
          <ac:spMkLst>
            <pc:docMk/>
            <pc:sldMk cId="1797378210" sldId="426"/>
            <ac:spMk id="9" creationId="{E2DC777B-E703-59D0-6566-75F3F57C65F1}"/>
          </ac:spMkLst>
        </pc:spChg>
      </pc:sldChg>
      <pc:sldChg chg="addSp delSp modSp new del mod">
        <pc:chgData name="신주용" userId="6564ea98-62ab-4aab-8b8b-1a037796269d" providerId="ADAL" clId="{1096C9F5-CF88-417E-83A0-073DF66C6DC3}" dt="2024-10-27T16:04:43.403" v="179" actId="47"/>
        <pc:sldMkLst>
          <pc:docMk/>
          <pc:sldMk cId="2216137523" sldId="426"/>
        </pc:sldMkLst>
        <pc:picChg chg="add del mod">
          <ac:chgData name="신주용" userId="6564ea98-62ab-4aab-8b8b-1a037796269d" providerId="ADAL" clId="{1096C9F5-CF88-417E-83A0-073DF66C6DC3}" dt="2024-10-27T16:04:41.088" v="177" actId="21"/>
          <ac:picMkLst>
            <pc:docMk/>
            <pc:sldMk cId="2216137523" sldId="426"/>
            <ac:picMk id="7" creationId="{B09ACB96-C256-CD1F-BDE0-85CBC314CA10}"/>
          </ac:picMkLst>
        </pc:picChg>
      </pc:sldChg>
      <pc:sldChg chg="new del">
        <pc:chgData name="신주용" userId="6564ea98-62ab-4aab-8b8b-1a037796269d" providerId="ADAL" clId="{1096C9F5-CF88-417E-83A0-073DF66C6DC3}" dt="2024-10-27T15:57:05.928" v="145" actId="680"/>
        <pc:sldMkLst>
          <pc:docMk/>
          <pc:sldMk cId="2717930788" sldId="426"/>
        </pc:sldMkLst>
      </pc:sldChg>
      <pc:sldChg chg="new del">
        <pc:chgData name="신주용" userId="6564ea98-62ab-4aab-8b8b-1a037796269d" providerId="ADAL" clId="{1096C9F5-CF88-417E-83A0-073DF66C6DC3}" dt="2024-10-27T16:04:32.569" v="172" actId="680"/>
        <pc:sldMkLst>
          <pc:docMk/>
          <pc:sldMk cId="372329294" sldId="427"/>
        </pc:sldMkLst>
      </pc:sldChg>
      <pc:sldChg chg="new del">
        <pc:chgData name="신주용" userId="6564ea98-62ab-4aab-8b8b-1a037796269d" providerId="ADAL" clId="{1096C9F5-CF88-417E-83A0-073DF66C6DC3}" dt="2024-10-27T15:57:39.064" v="149" actId="680"/>
        <pc:sldMkLst>
          <pc:docMk/>
          <pc:sldMk cId="1599631212" sldId="427"/>
        </pc:sldMkLst>
      </pc:sldChg>
      <pc:sldChg chg="del">
        <pc:chgData name="신주용" userId="6564ea98-62ab-4aab-8b8b-1a037796269d" providerId="ADAL" clId="{1096C9F5-CF88-417E-83A0-073DF66C6DC3}" dt="2024-10-27T15:47:56.739" v="1" actId="47"/>
        <pc:sldMkLst>
          <pc:docMk/>
          <pc:sldMk cId="2450158256" sldId="427"/>
        </pc:sldMkLst>
      </pc:sldChg>
      <pc:sldChg chg="new del">
        <pc:chgData name="신주용" userId="6564ea98-62ab-4aab-8b8b-1a037796269d" providerId="ADAL" clId="{1096C9F5-CF88-417E-83A0-073DF66C6DC3}" dt="2024-10-27T15:58:04.285" v="153" actId="680"/>
        <pc:sldMkLst>
          <pc:docMk/>
          <pc:sldMk cId="2726448998" sldId="427"/>
        </pc:sldMkLst>
      </pc:sldChg>
      <pc:sldChg chg="addSp delSp modSp add del mod modNotesTx">
        <pc:chgData name="신주용" userId="6564ea98-62ab-4aab-8b8b-1a037796269d" providerId="ADAL" clId="{1096C9F5-CF88-417E-83A0-073DF66C6DC3}" dt="2024-10-27T18:24:20.734" v="1039" actId="47"/>
        <pc:sldMkLst>
          <pc:docMk/>
          <pc:sldMk cId="2907579403" sldId="427"/>
        </pc:sldMkLst>
        <pc:spChg chg="add del mod">
          <ac:chgData name="신주용" userId="6564ea98-62ab-4aab-8b8b-1a037796269d" providerId="ADAL" clId="{1096C9F5-CF88-417E-83A0-073DF66C6DC3}" dt="2024-10-27T18:22:31.380" v="907" actId="21"/>
          <ac:spMkLst>
            <pc:docMk/>
            <pc:sldMk cId="2907579403" sldId="427"/>
            <ac:spMk id="2" creationId="{CB07D53A-6A70-B584-2FD0-3ACC52306BD2}"/>
          </ac:spMkLst>
        </pc:spChg>
        <pc:spChg chg="add del mod">
          <ac:chgData name="신주용" userId="6564ea98-62ab-4aab-8b8b-1a037796269d" providerId="ADAL" clId="{1096C9F5-CF88-417E-83A0-073DF66C6DC3}" dt="2024-10-27T18:22:32.102" v="908" actId="21"/>
          <ac:spMkLst>
            <pc:docMk/>
            <pc:sldMk cId="2907579403" sldId="427"/>
            <ac:spMk id="3" creationId="{55318906-042E-764B-6D7E-E2CC25CB4D4A}"/>
          </ac:spMkLst>
        </pc:spChg>
        <pc:spChg chg="add del">
          <ac:chgData name="신주용" userId="6564ea98-62ab-4aab-8b8b-1a037796269d" providerId="ADAL" clId="{1096C9F5-CF88-417E-83A0-073DF66C6DC3}" dt="2024-10-27T18:22:31.380" v="907" actId="21"/>
          <ac:spMkLst>
            <pc:docMk/>
            <pc:sldMk cId="2907579403" sldId="427"/>
            <ac:spMk id="4" creationId="{64ED2D17-D1A7-AC09-1BDA-DBEEBC830241}"/>
          </ac:spMkLst>
        </pc:spChg>
        <pc:spChg chg="add del">
          <ac:chgData name="신주용" userId="6564ea98-62ab-4aab-8b8b-1a037796269d" providerId="ADAL" clId="{1096C9F5-CF88-417E-83A0-073DF66C6DC3}" dt="2024-10-27T18:22:31.380" v="907" actId="21"/>
          <ac:spMkLst>
            <pc:docMk/>
            <pc:sldMk cId="2907579403" sldId="427"/>
            <ac:spMk id="5" creationId="{85DF02F3-4198-C1AD-0B97-030E7E93F900}"/>
          </ac:spMkLst>
        </pc:spChg>
        <pc:spChg chg="add del mod">
          <ac:chgData name="신주용" userId="6564ea98-62ab-4aab-8b8b-1a037796269d" providerId="ADAL" clId="{1096C9F5-CF88-417E-83A0-073DF66C6DC3}" dt="2024-10-27T18:22:31.380" v="907" actId="21"/>
          <ac:spMkLst>
            <pc:docMk/>
            <pc:sldMk cId="2907579403" sldId="427"/>
            <ac:spMk id="9" creationId="{B87B31CC-A7B4-659B-F049-7371D29CE072}"/>
          </ac:spMkLst>
        </pc:spChg>
        <pc:spChg chg="add del mod">
          <ac:chgData name="신주용" userId="6564ea98-62ab-4aab-8b8b-1a037796269d" providerId="ADAL" clId="{1096C9F5-CF88-417E-83A0-073DF66C6DC3}" dt="2024-10-27T18:22:31.380" v="907" actId="21"/>
          <ac:spMkLst>
            <pc:docMk/>
            <pc:sldMk cId="2907579403" sldId="427"/>
            <ac:spMk id="11" creationId="{5C64FA7D-3B42-53F5-0EDF-C00A95E5A3A9}"/>
          </ac:spMkLst>
        </pc:spChg>
        <pc:picChg chg="add del mod">
          <ac:chgData name="신주용" userId="6564ea98-62ab-4aab-8b8b-1a037796269d" providerId="ADAL" clId="{1096C9F5-CF88-417E-83A0-073DF66C6DC3}" dt="2024-10-27T18:22:27.996" v="904" actId="21"/>
          <ac:picMkLst>
            <pc:docMk/>
            <pc:sldMk cId="2907579403" sldId="427"/>
            <ac:picMk id="7" creationId="{6997DF0A-60BE-9708-DDC5-EE82E82D8404}"/>
          </ac:picMkLst>
        </pc:picChg>
      </pc:sldChg>
      <pc:sldChg chg="new del">
        <pc:chgData name="신주용" userId="6564ea98-62ab-4aab-8b8b-1a037796269d" providerId="ADAL" clId="{1096C9F5-CF88-417E-83A0-073DF66C6DC3}" dt="2024-10-27T15:57:59.186" v="151" actId="680"/>
        <pc:sldMkLst>
          <pc:docMk/>
          <pc:sldMk cId="4123625618" sldId="427"/>
        </pc:sldMkLst>
      </pc:sldChg>
      <pc:sldChg chg="del">
        <pc:chgData name="신주용" userId="6564ea98-62ab-4aab-8b8b-1a037796269d" providerId="ADAL" clId="{1096C9F5-CF88-417E-83A0-073DF66C6DC3}" dt="2024-10-27T15:47:56.739" v="1" actId="47"/>
        <pc:sldMkLst>
          <pc:docMk/>
          <pc:sldMk cId="1784699828" sldId="428"/>
        </pc:sldMkLst>
      </pc:sldChg>
      <pc:sldChg chg="addSp delSp modSp add mod ord modNotesTx">
        <pc:chgData name="신주용" userId="6564ea98-62ab-4aab-8b8b-1a037796269d" providerId="ADAL" clId="{1096C9F5-CF88-417E-83A0-073DF66C6DC3}" dt="2024-10-28T18:00:21.071" v="7899" actId="20577"/>
        <pc:sldMkLst>
          <pc:docMk/>
          <pc:sldMk cId="2645302808" sldId="428"/>
        </pc:sldMkLst>
        <pc:spChg chg="mod">
          <ac:chgData name="신주용" userId="6564ea98-62ab-4aab-8b8b-1a037796269d" providerId="ADAL" clId="{1096C9F5-CF88-417E-83A0-073DF66C6DC3}" dt="2024-10-27T18:15:03.883" v="346" actId="20577"/>
          <ac:spMkLst>
            <pc:docMk/>
            <pc:sldMk cId="2645302808" sldId="428"/>
            <ac:spMk id="2" creationId="{103FDFD9-C5A2-2FDE-2BEE-9ADC92CA6318}"/>
          </ac:spMkLst>
        </pc:spChg>
        <pc:spChg chg="mod">
          <ac:chgData name="신주용" userId="6564ea98-62ab-4aab-8b8b-1a037796269d" providerId="ADAL" clId="{1096C9F5-CF88-417E-83A0-073DF66C6DC3}" dt="2024-10-28T17:58:59.087" v="7429" actId="20577"/>
          <ac:spMkLst>
            <pc:docMk/>
            <pc:sldMk cId="2645302808" sldId="428"/>
            <ac:spMk id="3" creationId="{78874FFD-9DC2-DCEC-1703-227FFA595EAF}"/>
          </ac:spMkLst>
        </pc:spChg>
        <pc:picChg chg="add mod">
          <ac:chgData name="신주용" userId="6564ea98-62ab-4aab-8b8b-1a037796269d" providerId="ADAL" clId="{1096C9F5-CF88-417E-83A0-073DF66C6DC3}" dt="2024-10-27T18:15:12.674" v="440" actId="1035"/>
          <ac:picMkLst>
            <pc:docMk/>
            <pc:sldMk cId="2645302808" sldId="428"/>
            <ac:picMk id="6" creationId="{B09ACB96-C256-CD1F-BDE0-85CBC314CA10}"/>
          </ac:picMkLst>
        </pc:picChg>
        <pc:picChg chg="del">
          <ac:chgData name="신주용" userId="6564ea98-62ab-4aab-8b8b-1a037796269d" providerId="ADAL" clId="{1096C9F5-CF88-417E-83A0-073DF66C6DC3}" dt="2024-10-27T16:04:44.927" v="180" actId="478"/>
          <ac:picMkLst>
            <pc:docMk/>
            <pc:sldMk cId="2645302808" sldId="428"/>
            <ac:picMk id="7" creationId="{2058F72A-E8F6-E4B0-0D35-AE7407202B03}"/>
          </ac:picMkLst>
        </pc:picChg>
      </pc:sldChg>
      <pc:sldChg chg="addSp delSp modSp add del mod">
        <pc:chgData name="신주용" userId="6564ea98-62ab-4aab-8b8b-1a037796269d" providerId="ADAL" clId="{1096C9F5-CF88-417E-83A0-073DF66C6DC3}" dt="2024-10-27T19:57:46.132" v="4942" actId="47"/>
        <pc:sldMkLst>
          <pc:docMk/>
          <pc:sldMk cId="1997083992" sldId="429"/>
        </pc:sldMkLst>
        <pc:spChg chg="mod">
          <ac:chgData name="신주용" userId="6564ea98-62ab-4aab-8b8b-1a037796269d" providerId="ADAL" clId="{1096C9F5-CF88-417E-83A0-073DF66C6DC3}" dt="2024-10-27T18:08:49.158" v="199" actId="20577"/>
          <ac:spMkLst>
            <pc:docMk/>
            <pc:sldMk cId="1997083992" sldId="429"/>
            <ac:spMk id="2" creationId="{F8BE332F-0E52-28DD-CA0A-83EAF456C45B}"/>
          </ac:spMkLst>
        </pc:spChg>
        <pc:spChg chg="mod ord">
          <ac:chgData name="신주용" userId="6564ea98-62ab-4aab-8b8b-1a037796269d" providerId="ADAL" clId="{1096C9F5-CF88-417E-83A0-073DF66C6DC3}" dt="2024-10-27T19:34:55.146" v="4181" actId="20577"/>
          <ac:spMkLst>
            <pc:docMk/>
            <pc:sldMk cId="1997083992" sldId="429"/>
            <ac:spMk id="3" creationId="{0995A4D6-7CF8-C88E-3B4D-62B24B5E100A}"/>
          </ac:spMkLst>
        </pc:spChg>
        <pc:spChg chg="mod">
          <ac:chgData name="신주용" userId="6564ea98-62ab-4aab-8b8b-1a037796269d" providerId="ADAL" clId="{1096C9F5-CF88-417E-83A0-073DF66C6DC3}" dt="2024-10-27T19:30:47.363" v="4052" actId="1076"/>
          <ac:spMkLst>
            <pc:docMk/>
            <pc:sldMk cId="1997083992" sldId="429"/>
            <ac:spMk id="4" creationId="{C885B992-AF1D-BDAA-8E9B-B51CDDDC1F65}"/>
          </ac:spMkLst>
        </pc:spChg>
        <pc:spChg chg="add">
          <ac:chgData name="신주용" userId="6564ea98-62ab-4aab-8b8b-1a037796269d" providerId="ADAL" clId="{1096C9F5-CF88-417E-83A0-073DF66C6DC3}" dt="2024-10-27T19:34:06.153" v="4110"/>
          <ac:spMkLst>
            <pc:docMk/>
            <pc:sldMk cId="1997083992" sldId="429"/>
            <ac:spMk id="11" creationId="{EEAACE6F-0575-68BA-C1B7-0A7896D1BFC7}"/>
          </ac:spMkLst>
        </pc:spChg>
        <pc:spChg chg="add del mod">
          <ac:chgData name="신주용" userId="6564ea98-62ab-4aab-8b8b-1a037796269d" providerId="ADAL" clId="{1096C9F5-CF88-417E-83A0-073DF66C6DC3}" dt="2024-10-27T19:34:10.982" v="4113" actId="478"/>
          <ac:spMkLst>
            <pc:docMk/>
            <pc:sldMk cId="1997083992" sldId="429"/>
            <ac:spMk id="12" creationId="{EE89BAA8-E746-B708-F68D-16C038AADC0F}"/>
          </ac:spMkLst>
        </pc:spChg>
        <pc:spChg chg="add del mod">
          <ac:chgData name="신주용" userId="6564ea98-62ab-4aab-8b8b-1a037796269d" providerId="ADAL" clId="{1096C9F5-CF88-417E-83A0-073DF66C6DC3}" dt="2024-10-27T19:34:31.455" v="4142" actId="478"/>
          <ac:spMkLst>
            <pc:docMk/>
            <pc:sldMk cId="1997083992" sldId="429"/>
            <ac:spMk id="13" creationId="{A0DF336C-AB9A-C3A5-45BE-2AAAE7F00244}"/>
          </ac:spMkLst>
        </pc:spChg>
        <pc:picChg chg="del">
          <ac:chgData name="신주용" userId="6564ea98-62ab-4aab-8b8b-1a037796269d" providerId="ADAL" clId="{1096C9F5-CF88-417E-83A0-073DF66C6DC3}" dt="2024-10-27T18:08:50.356" v="200" actId="478"/>
          <ac:picMkLst>
            <pc:docMk/>
            <pc:sldMk cId="1997083992" sldId="429"/>
            <ac:picMk id="7" creationId="{6B9C22E7-54F0-0089-7569-9D91FF120A8A}"/>
          </ac:picMkLst>
        </pc:picChg>
        <pc:picChg chg="add mod modCrop">
          <ac:chgData name="신주용" userId="6564ea98-62ab-4aab-8b8b-1a037796269d" providerId="ADAL" clId="{1096C9F5-CF88-417E-83A0-073DF66C6DC3}" dt="2024-10-27T19:24:33.772" v="3617" actId="12789"/>
          <ac:picMkLst>
            <pc:docMk/>
            <pc:sldMk cId="1997083992" sldId="429"/>
            <ac:picMk id="8" creationId="{B2AF3083-257D-7424-7BF9-25C34322AE52}"/>
          </ac:picMkLst>
        </pc:picChg>
        <pc:picChg chg="add del mod">
          <ac:chgData name="신주용" userId="6564ea98-62ab-4aab-8b8b-1a037796269d" providerId="ADAL" clId="{1096C9F5-CF88-417E-83A0-073DF66C6DC3}" dt="2024-10-27T19:18:36.014" v="3285" actId="478"/>
          <ac:picMkLst>
            <pc:docMk/>
            <pc:sldMk cId="1997083992" sldId="429"/>
            <ac:picMk id="9" creationId="{7464D2C4-DC85-68D9-30E3-9816EFC94CD4}"/>
          </ac:picMkLst>
        </pc:picChg>
        <pc:picChg chg="add del mod">
          <ac:chgData name="신주용" userId="6564ea98-62ab-4aab-8b8b-1a037796269d" providerId="ADAL" clId="{1096C9F5-CF88-417E-83A0-073DF66C6DC3}" dt="2024-10-27T19:19:04.198" v="3292" actId="478"/>
          <ac:picMkLst>
            <pc:docMk/>
            <pc:sldMk cId="1997083992" sldId="429"/>
            <ac:picMk id="10" creationId="{E1B545F0-8869-DC56-B344-EE36F076F8B7}"/>
          </ac:picMkLst>
        </pc:picChg>
      </pc:sldChg>
      <pc:sldChg chg="del">
        <pc:chgData name="신주용" userId="6564ea98-62ab-4aab-8b8b-1a037796269d" providerId="ADAL" clId="{1096C9F5-CF88-417E-83A0-073DF66C6DC3}" dt="2024-10-27T15:47:56.739" v="1" actId="47"/>
        <pc:sldMkLst>
          <pc:docMk/>
          <pc:sldMk cId="3794211937" sldId="429"/>
        </pc:sldMkLst>
      </pc:sldChg>
      <pc:sldChg chg="addSp delSp modSp add mod modNotesTx">
        <pc:chgData name="신주용" userId="6564ea98-62ab-4aab-8b8b-1a037796269d" providerId="ADAL" clId="{1096C9F5-CF88-417E-83A0-073DF66C6DC3}" dt="2024-10-28T19:40:31.361" v="16334" actId="20577"/>
        <pc:sldMkLst>
          <pc:docMk/>
          <pc:sldMk cId="597791363" sldId="430"/>
        </pc:sldMkLst>
        <pc:spChg chg="mod">
          <ac:chgData name="신주용" userId="6564ea98-62ab-4aab-8b8b-1a037796269d" providerId="ADAL" clId="{1096C9F5-CF88-417E-83A0-073DF66C6DC3}" dt="2024-10-27T18:08:52.317" v="202" actId="20577"/>
          <ac:spMkLst>
            <pc:docMk/>
            <pc:sldMk cId="597791363" sldId="430"/>
            <ac:spMk id="2" creationId="{97485976-EE8E-2EE2-55FC-6C9A5F0E5F01}"/>
          </ac:spMkLst>
        </pc:spChg>
        <pc:picChg chg="del">
          <ac:chgData name="신주용" userId="6564ea98-62ab-4aab-8b8b-1a037796269d" providerId="ADAL" clId="{1096C9F5-CF88-417E-83A0-073DF66C6DC3}" dt="2024-10-27T18:15:16.209" v="441" actId="478"/>
          <ac:picMkLst>
            <pc:docMk/>
            <pc:sldMk cId="597791363" sldId="430"/>
            <ac:picMk id="7" creationId="{D64BEF83-BBEA-82BA-D5AC-3B37E09C0E15}"/>
          </ac:picMkLst>
        </pc:picChg>
        <pc:picChg chg="add mod modCrop">
          <ac:chgData name="신주용" userId="6564ea98-62ab-4aab-8b8b-1a037796269d" providerId="ADAL" clId="{1096C9F5-CF88-417E-83A0-073DF66C6DC3}" dt="2024-10-27T21:20:05.126" v="6362" actId="12789"/>
          <ac:picMkLst>
            <pc:docMk/>
            <pc:sldMk cId="597791363" sldId="430"/>
            <ac:picMk id="8" creationId="{D5C3EDF5-ED79-4E65-59C2-CD4997BC7EC5}"/>
          </ac:picMkLst>
        </pc:picChg>
      </pc:sldChg>
      <pc:sldChg chg="del">
        <pc:chgData name="신주용" userId="6564ea98-62ab-4aab-8b8b-1a037796269d" providerId="ADAL" clId="{1096C9F5-CF88-417E-83A0-073DF66C6DC3}" dt="2024-10-27T15:47:56.739" v="1" actId="47"/>
        <pc:sldMkLst>
          <pc:docMk/>
          <pc:sldMk cId="610447359" sldId="430"/>
        </pc:sldMkLst>
      </pc:sldChg>
      <pc:sldChg chg="addSp delSp modSp add mod ord modNotesTx">
        <pc:chgData name="신주용" userId="6564ea98-62ab-4aab-8b8b-1a037796269d" providerId="ADAL" clId="{1096C9F5-CF88-417E-83A0-073DF66C6DC3}" dt="2024-10-28T19:44:34.515" v="17595" actId="20577"/>
        <pc:sldMkLst>
          <pc:docMk/>
          <pc:sldMk cId="739809557" sldId="431"/>
        </pc:sldMkLst>
        <pc:spChg chg="add">
          <ac:chgData name="신주용" userId="6564ea98-62ab-4aab-8b8b-1a037796269d" providerId="ADAL" clId="{1096C9F5-CF88-417E-83A0-073DF66C6DC3}" dt="2024-10-28T18:07:59.249" v="7907"/>
          <ac:spMkLst>
            <pc:docMk/>
            <pc:sldMk cId="739809557" sldId="431"/>
            <ac:spMk id="6" creationId="{E44DF676-4802-ECCB-E69C-FB3B453CAECE}"/>
          </ac:spMkLst>
        </pc:spChg>
        <pc:picChg chg="add del mod">
          <ac:chgData name="신주용" userId="6564ea98-62ab-4aab-8b8b-1a037796269d" providerId="ADAL" clId="{1096C9F5-CF88-417E-83A0-073DF66C6DC3}" dt="2024-10-28T18:08:11.424" v="7912" actId="21"/>
          <ac:picMkLst>
            <pc:docMk/>
            <pc:sldMk cId="739809557" sldId="431"/>
            <ac:picMk id="7" creationId="{8E51116D-FC02-AF78-AE88-5B870F551DE2}"/>
          </ac:picMkLst>
        </pc:picChg>
        <pc:picChg chg="del">
          <ac:chgData name="신주용" userId="6564ea98-62ab-4aab-8b8b-1a037796269d" providerId="ADAL" clId="{1096C9F5-CF88-417E-83A0-073DF66C6DC3}" dt="2024-10-28T18:08:14.411" v="7914" actId="478"/>
          <ac:picMkLst>
            <pc:docMk/>
            <pc:sldMk cId="739809557" sldId="431"/>
            <ac:picMk id="8" creationId="{B4FD2CF3-45E6-F4D4-AFC9-6E23C4D4DF72}"/>
          </ac:picMkLst>
        </pc:picChg>
        <pc:picChg chg="add mod">
          <ac:chgData name="신주용" userId="6564ea98-62ab-4aab-8b8b-1a037796269d" providerId="ADAL" clId="{1096C9F5-CF88-417E-83A0-073DF66C6DC3}" dt="2024-10-28T18:08:22.054" v="7919" actId="12789"/>
          <ac:picMkLst>
            <pc:docMk/>
            <pc:sldMk cId="739809557" sldId="431"/>
            <ac:picMk id="9" creationId="{8E51116D-FC02-AF78-AE88-5B870F551DE2}"/>
          </ac:picMkLst>
        </pc:picChg>
        <pc:picChg chg="add del mod">
          <ac:chgData name="신주용" userId="6564ea98-62ab-4aab-8b8b-1a037796269d" providerId="ADAL" clId="{1096C9F5-CF88-417E-83A0-073DF66C6DC3}" dt="2024-10-28T18:08:23.729" v="7920" actId="478"/>
          <ac:picMkLst>
            <pc:docMk/>
            <pc:sldMk cId="739809557" sldId="431"/>
            <ac:picMk id="10" creationId="{9FCB181B-304D-0D3E-C35E-DE8198221F32}"/>
          </ac:picMkLst>
        </pc:picChg>
      </pc:sldChg>
      <pc:sldChg chg="addSp delSp add del mod">
        <pc:chgData name="신주용" userId="6564ea98-62ab-4aab-8b8b-1a037796269d" providerId="ADAL" clId="{1096C9F5-CF88-417E-83A0-073DF66C6DC3}" dt="2024-10-27T18:14:59.031" v="341" actId="2890"/>
        <pc:sldMkLst>
          <pc:docMk/>
          <pc:sldMk cId="3985094576" sldId="431"/>
        </pc:sldMkLst>
        <pc:spChg chg="add del">
          <ac:chgData name="신주용" userId="6564ea98-62ab-4aab-8b8b-1a037796269d" providerId="ADAL" clId="{1096C9F5-CF88-417E-83A0-073DF66C6DC3}" dt="2024-10-27T18:14:57.042" v="340" actId="22"/>
          <ac:spMkLst>
            <pc:docMk/>
            <pc:sldMk cId="3985094576" sldId="431"/>
            <ac:spMk id="8" creationId="{33289BD0-BBCB-5B17-8ACF-0F85DB669770}"/>
          </ac:spMkLst>
        </pc:spChg>
      </pc:sldChg>
      <pc:sldChg chg="new del">
        <pc:chgData name="신주용" userId="6564ea98-62ab-4aab-8b8b-1a037796269d" providerId="ADAL" clId="{1096C9F5-CF88-417E-83A0-073DF66C6DC3}" dt="2024-10-27T18:22:20.788" v="900" actId="47"/>
        <pc:sldMkLst>
          <pc:docMk/>
          <pc:sldMk cId="1554353810" sldId="432"/>
        </pc:sldMkLst>
      </pc:sldChg>
      <pc:sldChg chg="addSp delSp modSp new mod modNotesTx">
        <pc:chgData name="신주용" userId="6564ea98-62ab-4aab-8b8b-1a037796269d" providerId="ADAL" clId="{1096C9F5-CF88-417E-83A0-073DF66C6DC3}" dt="2024-10-28T18:54:54.452" v="8109" actId="20577"/>
        <pc:sldMkLst>
          <pc:docMk/>
          <pc:sldMk cId="2927216969" sldId="433"/>
        </pc:sldMkLst>
        <pc:spChg chg="mod ord">
          <ac:chgData name="신주용" userId="6564ea98-62ab-4aab-8b8b-1a037796269d" providerId="ADAL" clId="{1096C9F5-CF88-417E-83A0-073DF66C6DC3}" dt="2024-10-27T19:23:47.207" v="3604" actId="20577"/>
          <ac:spMkLst>
            <pc:docMk/>
            <pc:sldMk cId="2927216969" sldId="433"/>
            <ac:spMk id="2" creationId="{2D107189-2175-3F72-3492-029D3B2E698D}"/>
          </ac:spMkLst>
        </pc:spChg>
        <pc:spChg chg="del mod">
          <ac:chgData name="신주용" userId="6564ea98-62ab-4aab-8b8b-1a037796269d" providerId="ADAL" clId="{1096C9F5-CF88-417E-83A0-073DF66C6DC3}" dt="2024-10-27T19:23:45.816" v="3603" actId="478"/>
          <ac:spMkLst>
            <pc:docMk/>
            <pc:sldMk cId="2927216969" sldId="433"/>
            <ac:spMk id="3" creationId="{BD9070BC-2F62-DA8C-6606-860BF06F04AA}"/>
          </ac:spMkLst>
        </pc:spChg>
        <pc:spChg chg="mod">
          <ac:chgData name="신주용" userId="6564ea98-62ab-4aab-8b8b-1a037796269d" providerId="ADAL" clId="{1096C9F5-CF88-417E-83A0-073DF66C6DC3}" dt="2024-10-27T18:22:26.269" v="903"/>
          <ac:spMkLst>
            <pc:docMk/>
            <pc:sldMk cId="2927216969" sldId="433"/>
            <ac:spMk id="5" creationId="{DD8AE905-86F1-9719-1A74-3A04F8D0B6E6}"/>
          </ac:spMkLst>
        </pc:spChg>
        <pc:spChg chg="mod">
          <ac:chgData name="신주용" userId="6564ea98-62ab-4aab-8b8b-1a037796269d" providerId="ADAL" clId="{1096C9F5-CF88-417E-83A0-073DF66C6DC3}" dt="2024-10-27T21:05:18.433" v="5516" actId="20577"/>
          <ac:spMkLst>
            <pc:docMk/>
            <pc:sldMk cId="2927216969" sldId="433"/>
            <ac:spMk id="6" creationId="{DE29B608-7066-A170-FE97-0CE80674138A}"/>
          </ac:spMkLst>
        </pc:spChg>
        <pc:spChg chg="add del mod">
          <ac:chgData name="신주용" userId="6564ea98-62ab-4aab-8b8b-1a037796269d" providerId="ADAL" clId="{1096C9F5-CF88-417E-83A0-073DF66C6DC3}" dt="2024-10-27T19:23:52.131" v="3605" actId="478"/>
          <ac:spMkLst>
            <pc:docMk/>
            <pc:sldMk cId="2927216969" sldId="433"/>
            <ac:spMk id="11" creationId="{31227BD9-04CE-EC0D-4495-364C6975EC43}"/>
          </ac:spMkLst>
        </pc:spChg>
        <pc:picChg chg="add del mod modCrop">
          <ac:chgData name="신주용" userId="6564ea98-62ab-4aab-8b8b-1a037796269d" providerId="ADAL" clId="{1096C9F5-CF88-417E-83A0-073DF66C6DC3}" dt="2024-10-27T19:23:35.657" v="3597" actId="478"/>
          <ac:picMkLst>
            <pc:docMk/>
            <pc:sldMk cId="2927216969" sldId="433"/>
            <ac:picMk id="7" creationId="{6997DF0A-60BE-9708-DDC5-EE82E82D8404}"/>
          </ac:picMkLst>
        </pc:picChg>
        <pc:picChg chg="add mod">
          <ac:chgData name="신주용" userId="6564ea98-62ab-4aab-8b8b-1a037796269d" providerId="ADAL" clId="{1096C9F5-CF88-417E-83A0-073DF66C6DC3}" dt="2024-10-27T19:23:33.489" v="3596"/>
          <ac:picMkLst>
            <pc:docMk/>
            <pc:sldMk cId="2927216969" sldId="433"/>
            <ac:picMk id="8" creationId="{133A1A27-2D2D-5627-32B4-826E02EFB967}"/>
          </ac:picMkLst>
        </pc:picChg>
        <pc:picChg chg="add mod">
          <ac:chgData name="신주용" userId="6564ea98-62ab-4aab-8b8b-1a037796269d" providerId="ADAL" clId="{1096C9F5-CF88-417E-83A0-073DF66C6DC3}" dt="2024-10-27T19:24:21.056" v="3616" actId="12789"/>
          <ac:picMkLst>
            <pc:docMk/>
            <pc:sldMk cId="2927216969" sldId="433"/>
            <ac:picMk id="9" creationId="{F986C89B-FD77-DFC3-471E-D673C66B1DD5}"/>
          </ac:picMkLst>
        </pc:picChg>
      </pc:sldChg>
      <pc:sldChg chg="addSp delSp modSp add mod modNotesTx">
        <pc:chgData name="신주용" userId="6564ea98-62ab-4aab-8b8b-1a037796269d" providerId="ADAL" clId="{1096C9F5-CF88-417E-83A0-073DF66C6DC3}" dt="2024-10-28T19:01:24.142" v="8985" actId="20577"/>
        <pc:sldMkLst>
          <pc:docMk/>
          <pc:sldMk cId="3332986280" sldId="434"/>
        </pc:sldMkLst>
        <pc:spChg chg="mod">
          <ac:chgData name="신주용" userId="6564ea98-62ab-4aab-8b8b-1a037796269d" providerId="ADAL" clId="{1096C9F5-CF88-417E-83A0-073DF66C6DC3}" dt="2024-10-27T21:11:07.805" v="5874" actId="20577"/>
          <ac:spMkLst>
            <pc:docMk/>
            <pc:sldMk cId="3332986280" sldId="434"/>
            <ac:spMk id="2" creationId="{C7F6CBF3-F3EE-1181-F5CA-B063671C85B0}"/>
          </ac:spMkLst>
        </pc:spChg>
        <pc:spChg chg="del mod">
          <ac:chgData name="신주용" userId="6564ea98-62ab-4aab-8b8b-1a037796269d" providerId="ADAL" clId="{1096C9F5-CF88-417E-83A0-073DF66C6DC3}" dt="2024-10-27T19:24:11.903" v="3613" actId="478"/>
          <ac:spMkLst>
            <pc:docMk/>
            <pc:sldMk cId="3332986280" sldId="434"/>
            <ac:spMk id="3" creationId="{95FA847D-1F32-E2B6-CF77-3AB34B488EEB}"/>
          </ac:spMkLst>
        </pc:spChg>
        <pc:spChg chg="mod">
          <ac:chgData name="신주용" userId="6564ea98-62ab-4aab-8b8b-1a037796269d" providerId="ADAL" clId="{1096C9F5-CF88-417E-83A0-073DF66C6DC3}" dt="2024-10-27T21:05:20.822" v="5517"/>
          <ac:spMkLst>
            <pc:docMk/>
            <pc:sldMk cId="3332986280" sldId="434"/>
            <ac:spMk id="6" creationId="{397D0BA9-79A3-CE30-AA03-AA5538B07138}"/>
          </ac:spMkLst>
        </pc:spChg>
        <pc:picChg chg="del mod">
          <ac:chgData name="신주용" userId="6564ea98-62ab-4aab-8b8b-1a037796269d" providerId="ADAL" clId="{1096C9F5-CF88-417E-83A0-073DF66C6DC3}" dt="2024-10-27T19:23:55.963" v="3607" actId="478"/>
          <ac:picMkLst>
            <pc:docMk/>
            <pc:sldMk cId="3332986280" sldId="434"/>
            <ac:picMk id="7" creationId="{0B0914BA-3D3E-073D-C7FB-6234E481D9AE}"/>
          </ac:picMkLst>
        </pc:picChg>
        <pc:picChg chg="add mod">
          <ac:chgData name="신주용" userId="6564ea98-62ab-4aab-8b8b-1a037796269d" providerId="ADAL" clId="{1096C9F5-CF88-417E-83A0-073DF66C6DC3}" dt="2024-10-27T19:24:19.068" v="3615" actId="12789"/>
          <ac:picMkLst>
            <pc:docMk/>
            <pc:sldMk cId="3332986280" sldId="434"/>
            <ac:picMk id="8" creationId="{0EA85F62-1DA9-C132-1AB1-6F5680D0B9FD}"/>
          </ac:picMkLst>
        </pc:picChg>
      </pc:sldChg>
      <pc:sldChg chg="add del">
        <pc:chgData name="신주용" userId="6564ea98-62ab-4aab-8b8b-1a037796269d" providerId="ADAL" clId="{1096C9F5-CF88-417E-83A0-073DF66C6DC3}" dt="2024-10-27T19:34:38.535" v="4149" actId="2890"/>
        <pc:sldMkLst>
          <pc:docMk/>
          <pc:sldMk cId="142712337" sldId="435"/>
        </pc:sldMkLst>
      </pc:sldChg>
      <pc:sldChg chg="addSp delSp modSp add mod ord modNotesTx">
        <pc:chgData name="신주용" userId="6564ea98-62ab-4aab-8b8b-1a037796269d" providerId="ADAL" clId="{1096C9F5-CF88-417E-83A0-073DF66C6DC3}" dt="2024-10-28T19:05:06.061" v="9734" actId="20577"/>
        <pc:sldMkLst>
          <pc:docMk/>
          <pc:sldMk cId="4159560669" sldId="435"/>
        </pc:sldMkLst>
        <pc:spChg chg="mod">
          <ac:chgData name="신주용" userId="6564ea98-62ab-4aab-8b8b-1a037796269d" providerId="ADAL" clId="{1096C9F5-CF88-417E-83A0-073DF66C6DC3}" dt="2024-10-27T21:05:29.992" v="5520"/>
          <ac:spMkLst>
            <pc:docMk/>
            <pc:sldMk cId="4159560669" sldId="435"/>
            <ac:spMk id="2" creationId="{7D492A78-F04E-9519-ABE2-3124F42DD639}"/>
          </ac:spMkLst>
        </pc:spChg>
        <pc:spChg chg="mod">
          <ac:chgData name="신주용" userId="6564ea98-62ab-4aab-8b8b-1a037796269d" providerId="ADAL" clId="{1096C9F5-CF88-417E-83A0-073DF66C6DC3}" dt="2024-10-27T19:50:50.773" v="4779" actId="20577"/>
          <ac:spMkLst>
            <pc:docMk/>
            <pc:sldMk cId="4159560669" sldId="435"/>
            <ac:spMk id="3" creationId="{54DF78BA-77AC-97F2-37BB-AA0530B9C145}"/>
          </ac:spMkLst>
        </pc:spChg>
        <pc:spChg chg="add del mod">
          <ac:chgData name="신주용" userId="6564ea98-62ab-4aab-8b8b-1a037796269d" providerId="ADAL" clId="{1096C9F5-CF88-417E-83A0-073DF66C6DC3}" dt="2024-10-27T19:43:26.904" v="4458" actId="478"/>
          <ac:spMkLst>
            <pc:docMk/>
            <pc:sldMk cId="4159560669" sldId="435"/>
            <ac:spMk id="6" creationId="{D64B72D1-2433-9774-340D-BE95CDE0E552}"/>
          </ac:spMkLst>
        </pc:spChg>
        <pc:spChg chg="add del mod">
          <ac:chgData name="신주용" userId="6564ea98-62ab-4aab-8b8b-1a037796269d" providerId="ADAL" clId="{1096C9F5-CF88-417E-83A0-073DF66C6DC3}" dt="2024-10-27T19:43:47.195" v="4465" actId="478"/>
          <ac:spMkLst>
            <pc:docMk/>
            <pc:sldMk cId="4159560669" sldId="435"/>
            <ac:spMk id="7" creationId="{E8FFEA74-4FC7-AAB7-96F6-C4ADC61A3136}"/>
          </ac:spMkLst>
        </pc:spChg>
        <pc:spChg chg="add del mod">
          <ac:chgData name="신주용" userId="6564ea98-62ab-4aab-8b8b-1a037796269d" providerId="ADAL" clId="{1096C9F5-CF88-417E-83A0-073DF66C6DC3}" dt="2024-10-27T19:46:59.542" v="4594" actId="22"/>
          <ac:spMkLst>
            <pc:docMk/>
            <pc:sldMk cId="4159560669" sldId="435"/>
            <ac:spMk id="10" creationId="{446AB72B-7CB7-B2E5-CEC5-03E38FED69E6}"/>
          </ac:spMkLst>
        </pc:spChg>
        <pc:spChg chg="add del">
          <ac:chgData name="신주용" userId="6564ea98-62ab-4aab-8b8b-1a037796269d" providerId="ADAL" clId="{1096C9F5-CF88-417E-83A0-073DF66C6DC3}" dt="2024-10-27T19:47:01.133" v="4596" actId="22"/>
          <ac:spMkLst>
            <pc:docMk/>
            <pc:sldMk cId="4159560669" sldId="435"/>
            <ac:spMk id="12" creationId="{EBD7A10E-0199-316E-4B5B-905266546ED5}"/>
          </ac:spMkLst>
        </pc:spChg>
        <pc:spChg chg="add del mod">
          <ac:chgData name="신주용" userId="6564ea98-62ab-4aab-8b8b-1a037796269d" providerId="ADAL" clId="{1096C9F5-CF88-417E-83A0-073DF66C6DC3}" dt="2024-10-27T19:47:15.275" v="4608" actId="22"/>
          <ac:spMkLst>
            <pc:docMk/>
            <pc:sldMk cId="4159560669" sldId="435"/>
            <ac:spMk id="14" creationId="{A3227460-F7E8-8885-ADBC-042E28E700AE}"/>
          </ac:spMkLst>
        </pc:spChg>
        <pc:picChg chg="mod">
          <ac:chgData name="신주용" userId="6564ea98-62ab-4aab-8b8b-1a037796269d" providerId="ADAL" clId="{1096C9F5-CF88-417E-83A0-073DF66C6DC3}" dt="2024-10-27T19:51:20.325" v="4783" actId="12789"/>
          <ac:picMkLst>
            <pc:docMk/>
            <pc:sldMk cId="4159560669" sldId="435"/>
            <ac:picMk id="8" creationId="{6954C5B6-38B0-AB70-DF68-4F649A66F1E5}"/>
          </ac:picMkLst>
        </pc:picChg>
        <pc:picChg chg="add mod">
          <ac:chgData name="신주용" userId="6564ea98-62ab-4aab-8b8b-1a037796269d" providerId="ADAL" clId="{1096C9F5-CF88-417E-83A0-073DF66C6DC3}" dt="2024-10-27T19:47:27.541" v="4616" actId="571"/>
          <ac:picMkLst>
            <pc:docMk/>
            <pc:sldMk cId="4159560669" sldId="435"/>
            <ac:picMk id="15" creationId="{227621BC-8F28-14C1-464A-1EBE3FF8A755}"/>
          </ac:picMkLst>
        </pc:picChg>
      </pc:sldChg>
      <pc:sldChg chg="addSp delSp modSp add mod modNotesTx">
        <pc:chgData name="신주용" userId="6564ea98-62ab-4aab-8b8b-1a037796269d" providerId="ADAL" clId="{1096C9F5-CF88-417E-83A0-073DF66C6DC3}" dt="2024-10-28T19:11:14.436" v="11220" actId="20577"/>
        <pc:sldMkLst>
          <pc:docMk/>
          <pc:sldMk cId="3331705698" sldId="436"/>
        </pc:sldMkLst>
        <pc:spChg chg="mod">
          <ac:chgData name="신주용" userId="6564ea98-62ab-4aab-8b8b-1a037796269d" providerId="ADAL" clId="{1096C9F5-CF88-417E-83A0-073DF66C6DC3}" dt="2024-10-27T21:05:32.978" v="5521"/>
          <ac:spMkLst>
            <pc:docMk/>
            <pc:sldMk cId="3331705698" sldId="436"/>
            <ac:spMk id="2" creationId="{F79C7984-DF69-83D3-AFDC-A7511237CF42}"/>
          </ac:spMkLst>
        </pc:spChg>
        <pc:spChg chg="mod">
          <ac:chgData name="신주용" userId="6564ea98-62ab-4aab-8b8b-1a037796269d" providerId="ADAL" clId="{1096C9F5-CF88-417E-83A0-073DF66C6DC3}" dt="2024-10-27T19:57:07.262" v="4934" actId="20577"/>
          <ac:spMkLst>
            <pc:docMk/>
            <pc:sldMk cId="3331705698" sldId="436"/>
            <ac:spMk id="3" creationId="{AAB14F46-AC6F-B004-2E31-29F714BA5151}"/>
          </ac:spMkLst>
        </pc:spChg>
        <pc:grpChg chg="add mod">
          <ac:chgData name="신주용" userId="6564ea98-62ab-4aab-8b8b-1a037796269d" providerId="ADAL" clId="{1096C9F5-CF88-417E-83A0-073DF66C6DC3}" dt="2024-10-27T19:58:14.423" v="4969" actId="1038"/>
          <ac:grpSpMkLst>
            <pc:docMk/>
            <pc:sldMk cId="3331705698" sldId="436"/>
            <ac:grpSpMk id="14" creationId="{28926B8E-7811-F35B-F2F7-B7632E673CC0}"/>
          </ac:grpSpMkLst>
        </pc:grpChg>
        <pc:picChg chg="add del">
          <ac:chgData name="신주용" userId="6564ea98-62ab-4aab-8b8b-1a037796269d" providerId="ADAL" clId="{1096C9F5-CF88-417E-83A0-073DF66C6DC3}" dt="2024-10-27T19:38:55.437" v="4309" actId="22"/>
          <ac:picMkLst>
            <pc:docMk/>
            <pc:sldMk cId="3331705698" sldId="436"/>
            <ac:picMk id="7" creationId="{D9E428E9-DA2F-2328-02F0-9C5B95CB14C0}"/>
          </ac:picMkLst>
        </pc:picChg>
        <pc:picChg chg="add del mod">
          <ac:chgData name="신주용" userId="6564ea98-62ab-4aab-8b8b-1a037796269d" providerId="ADAL" clId="{1096C9F5-CF88-417E-83A0-073DF66C6DC3}" dt="2024-10-27T19:39:12.922" v="4317" actId="478"/>
          <ac:picMkLst>
            <pc:docMk/>
            <pc:sldMk cId="3331705698" sldId="436"/>
            <ac:picMk id="8" creationId="{9F8C5991-EF94-476B-423B-64838B9ED34C}"/>
          </ac:picMkLst>
        </pc:picChg>
        <pc:picChg chg="add del mod">
          <ac:chgData name="신주용" userId="6564ea98-62ab-4aab-8b8b-1a037796269d" providerId="ADAL" clId="{1096C9F5-CF88-417E-83A0-073DF66C6DC3}" dt="2024-10-27T19:39:11.024" v="4316" actId="21"/>
          <ac:picMkLst>
            <pc:docMk/>
            <pc:sldMk cId="3331705698" sldId="436"/>
            <ac:picMk id="10" creationId="{6D7C35B9-5C5D-12AB-775C-0E7F91F12755}"/>
          </ac:picMkLst>
        </pc:picChg>
        <pc:picChg chg="add mod modCrop">
          <ac:chgData name="신주용" userId="6564ea98-62ab-4aab-8b8b-1a037796269d" providerId="ADAL" clId="{1096C9F5-CF88-417E-83A0-073DF66C6DC3}" dt="2024-10-27T19:57:26.486" v="4938" actId="164"/>
          <ac:picMkLst>
            <pc:docMk/>
            <pc:sldMk cId="3331705698" sldId="436"/>
            <ac:picMk id="11" creationId="{6D7C35B9-5C5D-12AB-775C-0E7F91F12755}"/>
          </ac:picMkLst>
        </pc:picChg>
        <pc:picChg chg="add mod">
          <ac:chgData name="신주용" userId="6564ea98-62ab-4aab-8b8b-1a037796269d" providerId="ADAL" clId="{1096C9F5-CF88-417E-83A0-073DF66C6DC3}" dt="2024-10-27T19:57:26.486" v="4938" actId="164"/>
          <ac:picMkLst>
            <pc:docMk/>
            <pc:sldMk cId="3331705698" sldId="436"/>
            <ac:picMk id="13" creationId="{BF153D91-71E6-C3E4-1EA0-56E7D16F8153}"/>
          </ac:picMkLst>
        </pc:picChg>
      </pc:sldChg>
      <pc:sldChg chg="addSp delSp modSp add mod modNotesTx">
        <pc:chgData name="신주용" userId="6564ea98-62ab-4aab-8b8b-1a037796269d" providerId="ADAL" clId="{1096C9F5-CF88-417E-83A0-073DF66C6DC3}" dt="2024-10-28T19:12:33.091" v="11689" actId="20577"/>
        <pc:sldMkLst>
          <pc:docMk/>
          <pc:sldMk cId="3080945479" sldId="437"/>
        </pc:sldMkLst>
        <pc:spChg chg="mod">
          <ac:chgData name="신주용" userId="6564ea98-62ab-4aab-8b8b-1a037796269d" providerId="ADAL" clId="{1096C9F5-CF88-417E-83A0-073DF66C6DC3}" dt="2024-10-27T21:05:34.167" v="5522"/>
          <ac:spMkLst>
            <pc:docMk/>
            <pc:sldMk cId="3080945479" sldId="437"/>
            <ac:spMk id="2" creationId="{A51F8E07-B0DA-D600-EA7F-C0168179F364}"/>
          </ac:spMkLst>
        </pc:spChg>
        <pc:spChg chg="mod">
          <ac:chgData name="신주용" userId="6564ea98-62ab-4aab-8b8b-1a037796269d" providerId="ADAL" clId="{1096C9F5-CF88-417E-83A0-073DF66C6DC3}" dt="2024-10-28T17:57:19.520" v="7266" actId="20577"/>
          <ac:spMkLst>
            <pc:docMk/>
            <pc:sldMk cId="3080945479" sldId="437"/>
            <ac:spMk id="3" creationId="{8A604672-73C7-BC9B-48CB-92F221007D59}"/>
          </ac:spMkLst>
        </pc:spChg>
        <pc:grpChg chg="add del mod">
          <ac:chgData name="신주용" userId="6564ea98-62ab-4aab-8b8b-1a037796269d" providerId="ADAL" clId="{1096C9F5-CF88-417E-83A0-073DF66C6DC3}" dt="2024-10-27T19:58:47.991" v="4978" actId="165"/>
          <ac:grpSpMkLst>
            <pc:docMk/>
            <pc:sldMk cId="3080945479" sldId="437"/>
            <ac:grpSpMk id="8" creationId="{0B5F20BA-8885-EE42-F18C-72ECD83B1A99}"/>
          </ac:grpSpMkLst>
        </pc:grpChg>
        <pc:grpChg chg="del">
          <ac:chgData name="신주용" userId="6564ea98-62ab-4aab-8b8b-1a037796269d" providerId="ADAL" clId="{1096C9F5-CF88-417E-83A0-073DF66C6DC3}" dt="2024-10-27T19:57:53.942" v="4944" actId="478"/>
          <ac:grpSpMkLst>
            <pc:docMk/>
            <pc:sldMk cId="3080945479" sldId="437"/>
            <ac:grpSpMk id="14" creationId="{D11EBD3A-1617-044F-B04A-FA77A21FF25D}"/>
          </ac:grpSpMkLst>
        </pc:grpChg>
        <pc:picChg chg="add del mod">
          <ac:chgData name="신주용" userId="6564ea98-62ab-4aab-8b8b-1a037796269d" providerId="ADAL" clId="{1096C9F5-CF88-417E-83A0-073DF66C6DC3}" dt="2024-10-27T21:00:28.791" v="5394" actId="478"/>
          <ac:picMkLst>
            <pc:docMk/>
            <pc:sldMk cId="3080945479" sldId="437"/>
            <ac:picMk id="7" creationId="{E45533EE-38B3-50E5-03F9-3CC6242C4732}"/>
          </ac:picMkLst>
        </pc:picChg>
        <pc:picChg chg="del mod topLvl">
          <ac:chgData name="신주용" userId="6564ea98-62ab-4aab-8b8b-1a037796269d" providerId="ADAL" clId="{1096C9F5-CF88-417E-83A0-073DF66C6DC3}" dt="2024-10-27T19:58:49.630" v="4979" actId="478"/>
          <ac:picMkLst>
            <pc:docMk/>
            <pc:sldMk cId="3080945479" sldId="437"/>
            <ac:picMk id="9" creationId="{B957EBAC-CF18-CFA4-A151-8B4680B04664}"/>
          </ac:picMkLst>
        </pc:picChg>
        <pc:picChg chg="del mod topLvl">
          <ac:chgData name="신주용" userId="6564ea98-62ab-4aab-8b8b-1a037796269d" providerId="ADAL" clId="{1096C9F5-CF88-417E-83A0-073DF66C6DC3}" dt="2024-10-27T19:59:03.063" v="4988" actId="478"/>
          <ac:picMkLst>
            <pc:docMk/>
            <pc:sldMk cId="3080945479" sldId="437"/>
            <ac:picMk id="10" creationId="{55A9232A-6061-1C46-98F6-C174DA171D1A}"/>
          </ac:picMkLst>
        </pc:picChg>
        <pc:picChg chg="add mod">
          <ac:chgData name="신주용" userId="6564ea98-62ab-4aab-8b8b-1a037796269d" providerId="ADAL" clId="{1096C9F5-CF88-417E-83A0-073DF66C6DC3}" dt="2024-10-27T21:04:41.848" v="5509" actId="1076"/>
          <ac:picMkLst>
            <pc:docMk/>
            <pc:sldMk cId="3080945479" sldId="437"/>
            <ac:picMk id="15" creationId="{1DFADD16-97E1-528B-9639-3F38F4C37F96}"/>
          </ac:picMkLst>
        </pc:picChg>
      </pc:sldChg>
      <pc:sldChg chg="addSp delSp modSp add mod modNotesTx">
        <pc:chgData name="신주용" userId="6564ea98-62ab-4aab-8b8b-1a037796269d" providerId="ADAL" clId="{1096C9F5-CF88-417E-83A0-073DF66C6DC3}" dt="2024-10-28T19:21:07.584" v="14273" actId="20577"/>
        <pc:sldMkLst>
          <pc:docMk/>
          <pc:sldMk cId="3460136725" sldId="438"/>
        </pc:sldMkLst>
        <pc:spChg chg="mod">
          <ac:chgData name="신주용" userId="6564ea98-62ab-4aab-8b8b-1a037796269d" providerId="ADAL" clId="{1096C9F5-CF88-417E-83A0-073DF66C6DC3}" dt="2024-10-27T21:05:39.746" v="5523"/>
          <ac:spMkLst>
            <pc:docMk/>
            <pc:sldMk cId="3460136725" sldId="438"/>
            <ac:spMk id="2" creationId="{B7D2611B-C415-E11A-AC26-9EAE0DA2D05C}"/>
          </ac:spMkLst>
        </pc:spChg>
        <pc:spChg chg="mod">
          <ac:chgData name="신주용" userId="6564ea98-62ab-4aab-8b8b-1a037796269d" providerId="ADAL" clId="{1096C9F5-CF88-417E-83A0-073DF66C6DC3}" dt="2024-10-27T21:11:12.432" v="5875" actId="20577"/>
          <ac:spMkLst>
            <pc:docMk/>
            <pc:sldMk cId="3460136725" sldId="438"/>
            <ac:spMk id="3" creationId="{3F152A00-D242-EF6F-B536-80B56A912A63}"/>
          </ac:spMkLst>
        </pc:spChg>
        <pc:spChg chg="add del">
          <ac:chgData name="신주용" userId="6564ea98-62ab-4aab-8b8b-1a037796269d" providerId="ADAL" clId="{1096C9F5-CF88-417E-83A0-073DF66C6DC3}" dt="2024-10-27T21:08:19.510" v="5671" actId="478"/>
          <ac:spMkLst>
            <pc:docMk/>
            <pc:sldMk cId="3460136725" sldId="438"/>
            <ac:spMk id="7" creationId="{6FFC431C-F294-5A89-E55F-81E4B29B3CAF}"/>
          </ac:spMkLst>
        </pc:spChg>
        <pc:picChg chg="add mod">
          <ac:chgData name="신주용" userId="6564ea98-62ab-4aab-8b8b-1a037796269d" providerId="ADAL" clId="{1096C9F5-CF88-417E-83A0-073DF66C6DC3}" dt="2024-10-27T21:04:57.398" v="5512"/>
          <ac:picMkLst>
            <pc:docMk/>
            <pc:sldMk cId="3460136725" sldId="438"/>
            <ac:picMk id="6" creationId="{80A049B9-B488-8151-426E-12EC56CCD29F}"/>
          </ac:picMkLst>
        </pc:picChg>
        <pc:picChg chg="del">
          <ac:chgData name="신주용" userId="6564ea98-62ab-4aab-8b8b-1a037796269d" providerId="ADAL" clId="{1096C9F5-CF88-417E-83A0-073DF66C6DC3}" dt="2024-10-27T21:04:57.278" v="5511" actId="478"/>
          <ac:picMkLst>
            <pc:docMk/>
            <pc:sldMk cId="3460136725" sldId="438"/>
            <ac:picMk id="15" creationId="{8615C031-D59D-D51C-D42F-2CE522C788EE}"/>
          </ac:picMkLst>
        </pc:picChg>
      </pc:sldChg>
      <pc:sldChg chg="addSp delSp modSp add mod modNotesTx">
        <pc:chgData name="신주용" userId="6564ea98-62ab-4aab-8b8b-1a037796269d" providerId="ADAL" clId="{1096C9F5-CF88-417E-83A0-073DF66C6DC3}" dt="2024-10-28T19:25:08.037" v="15196" actId="20577"/>
        <pc:sldMkLst>
          <pc:docMk/>
          <pc:sldMk cId="925836754" sldId="439"/>
        </pc:sldMkLst>
        <pc:spChg chg="mod">
          <ac:chgData name="신주용" userId="6564ea98-62ab-4aab-8b8b-1a037796269d" providerId="ADAL" clId="{1096C9F5-CF88-417E-83A0-073DF66C6DC3}" dt="2024-10-27T21:19:33.058" v="6356" actId="20577"/>
          <ac:spMkLst>
            <pc:docMk/>
            <pc:sldMk cId="925836754" sldId="439"/>
            <ac:spMk id="3" creationId="{5C5C1397-A003-1116-A0CE-0BBCA723B335}"/>
          </ac:spMkLst>
        </pc:spChg>
        <pc:spChg chg="add">
          <ac:chgData name="신주용" userId="6564ea98-62ab-4aab-8b8b-1a037796269d" providerId="ADAL" clId="{1096C9F5-CF88-417E-83A0-073DF66C6DC3}" dt="2024-10-27T21:14:33.659" v="6036"/>
          <ac:spMkLst>
            <pc:docMk/>
            <pc:sldMk cId="925836754" sldId="439"/>
            <ac:spMk id="7" creationId="{0BD09CF3-7D1E-858D-4CD9-FAB833329BC4}"/>
          </ac:spMkLst>
        </pc:spChg>
        <pc:spChg chg="add del mod">
          <ac:chgData name="신주용" userId="6564ea98-62ab-4aab-8b8b-1a037796269d" providerId="ADAL" clId="{1096C9F5-CF88-417E-83A0-073DF66C6DC3}" dt="2024-10-27T21:14:39.901" v="6039" actId="478"/>
          <ac:spMkLst>
            <pc:docMk/>
            <pc:sldMk cId="925836754" sldId="439"/>
            <ac:spMk id="8" creationId="{EF296FFC-20ED-C23C-7396-9E78C4B19BD9}"/>
          </ac:spMkLst>
        </pc:spChg>
      </pc:sldChg>
      <pc:sldChg chg="modNotesTx">
        <pc:chgData name="신주용" userId="6564ea98-62ab-4aab-8b8b-1a037796269d" providerId="ADAL" clId="{1096C9F5-CF88-417E-83A0-073DF66C6DC3}" dt="2024-10-28T19:44:24.848" v="17550" actId="20577"/>
        <pc:sldMkLst>
          <pc:docMk/>
          <pc:sldMk cId="3498079968" sldId="440"/>
        </pc:sldMkLst>
      </pc:sldChg>
      <pc:sldChg chg="modNotesTx">
        <pc:chgData name="신주용" userId="6564ea98-62ab-4aab-8b8b-1a037796269d" providerId="ADAL" clId="{1096C9F5-CF88-417E-83A0-073DF66C6DC3}" dt="2024-10-28T19:47:41.026" v="18418" actId="20577"/>
        <pc:sldMkLst>
          <pc:docMk/>
          <pc:sldMk cId="2529021636" sldId="441"/>
        </pc:sldMkLst>
      </pc:sldChg>
      <pc:sldChg chg="modNotesTx">
        <pc:chgData name="신주용" userId="6564ea98-62ab-4aab-8b8b-1a037796269d" providerId="ADAL" clId="{1096C9F5-CF88-417E-83A0-073DF66C6DC3}" dt="2024-10-28T19:56:43.427" v="20630" actId="20577"/>
        <pc:sldMkLst>
          <pc:docMk/>
          <pc:sldMk cId="728022153" sldId="442"/>
        </pc:sldMkLst>
      </pc:sldChg>
      <pc:sldChg chg="modSp mod modNotesTx">
        <pc:chgData name="신주용" userId="6564ea98-62ab-4aab-8b8b-1a037796269d" providerId="ADAL" clId="{1096C9F5-CF88-417E-83A0-073DF66C6DC3}" dt="2024-10-28T20:10:21.502" v="24454" actId="20577"/>
        <pc:sldMkLst>
          <pc:docMk/>
          <pc:sldMk cId="3046231646" sldId="443"/>
        </pc:sldMkLst>
        <pc:spChg chg="mod">
          <ac:chgData name="신주용" userId="6564ea98-62ab-4aab-8b8b-1a037796269d" providerId="ADAL" clId="{1096C9F5-CF88-417E-83A0-073DF66C6DC3}" dt="2024-10-28T17:45:08.319" v="6417" actId="1076"/>
          <ac:spMkLst>
            <pc:docMk/>
            <pc:sldMk cId="3046231646" sldId="443"/>
            <ac:spMk id="3" creationId="{6BEDE1A3-2F88-1587-99C5-FA067E48495B}"/>
          </ac:spMkLst>
        </pc:spChg>
      </pc:sldChg>
      <pc:sldChg chg="modSp mod modNotesTx">
        <pc:chgData name="신주용" userId="6564ea98-62ab-4aab-8b8b-1a037796269d" providerId="ADAL" clId="{1096C9F5-CF88-417E-83A0-073DF66C6DC3}" dt="2024-10-28T20:25:51.467" v="27854" actId="20577"/>
        <pc:sldMkLst>
          <pc:docMk/>
          <pc:sldMk cId="2658545284" sldId="444"/>
        </pc:sldMkLst>
        <pc:spChg chg="mod">
          <ac:chgData name="신주용" userId="6564ea98-62ab-4aab-8b8b-1a037796269d" providerId="ADAL" clId="{1096C9F5-CF88-417E-83A0-073DF66C6DC3}" dt="2024-10-28T17:57:08.055" v="7265" actId="20577"/>
          <ac:spMkLst>
            <pc:docMk/>
            <pc:sldMk cId="2658545284" sldId="444"/>
            <ac:spMk id="3" creationId="{817656B9-E6C8-6644-407D-65E11EB86D42}"/>
          </ac:spMkLst>
        </pc:spChg>
      </pc:sldChg>
      <pc:sldChg chg="modNotesTx">
        <pc:chgData name="신주용" userId="6564ea98-62ab-4aab-8b8b-1a037796269d" providerId="ADAL" clId="{1096C9F5-CF88-417E-83A0-073DF66C6DC3}" dt="2024-10-28T20:52:43.355" v="27986" actId="20577"/>
        <pc:sldMkLst>
          <pc:docMk/>
          <pc:sldMk cId="2991478523" sldId="445"/>
        </pc:sldMkLst>
      </pc:sldChg>
      <pc:sldChg chg="modSp mod modNotesTx">
        <pc:chgData name="신주용" userId="6564ea98-62ab-4aab-8b8b-1a037796269d" providerId="ADAL" clId="{1096C9F5-CF88-417E-83A0-073DF66C6DC3}" dt="2024-10-28T20:57:27.487" v="28145" actId="20577"/>
        <pc:sldMkLst>
          <pc:docMk/>
          <pc:sldMk cId="1103408665" sldId="446"/>
        </pc:sldMkLst>
        <pc:spChg chg="mod">
          <ac:chgData name="신주용" userId="6564ea98-62ab-4aab-8b8b-1a037796269d" providerId="ADAL" clId="{1096C9F5-CF88-417E-83A0-073DF66C6DC3}" dt="2024-10-28T17:51:07.462" v="6422" actId="20577"/>
          <ac:spMkLst>
            <pc:docMk/>
            <pc:sldMk cId="1103408665" sldId="446"/>
            <ac:spMk id="2" creationId="{2BB2CE61-D252-26F1-1682-486CD8E0346A}"/>
          </ac:spMkLst>
        </pc:spChg>
        <pc:spChg chg="mod">
          <ac:chgData name="신주용" userId="6564ea98-62ab-4aab-8b8b-1a037796269d" providerId="ADAL" clId="{1096C9F5-CF88-417E-83A0-073DF66C6DC3}" dt="2024-10-28T17:51:15.304" v="6434" actId="20577"/>
          <ac:spMkLst>
            <pc:docMk/>
            <pc:sldMk cId="1103408665" sldId="446"/>
            <ac:spMk id="3" creationId="{86D6F510-7DDE-9DF8-9FE7-BB21CE107108}"/>
          </ac:spMkLst>
        </pc:spChg>
      </pc:sldChg>
      <pc:sldChg chg="modNotesTx">
        <pc:chgData name="신주용" userId="6564ea98-62ab-4aab-8b8b-1a037796269d" providerId="ADAL" clId="{1096C9F5-CF88-417E-83A0-073DF66C6DC3}" dt="2024-10-28T20:00:57.867" v="21925" actId="20577"/>
        <pc:sldMkLst>
          <pc:docMk/>
          <pc:sldMk cId="1112254875" sldId="447"/>
        </pc:sldMkLst>
      </pc:sldChg>
      <pc:sldChg chg="modNotesTx">
        <pc:chgData name="신주용" userId="6564ea98-62ab-4aab-8b8b-1a037796269d" providerId="ADAL" clId="{1096C9F5-CF88-417E-83A0-073DF66C6DC3}" dt="2024-10-28T20:06:55.624" v="23479" actId="20577"/>
        <pc:sldMkLst>
          <pc:docMk/>
          <pc:sldMk cId="35979353" sldId="448"/>
        </pc:sldMkLst>
      </pc:sldChg>
      <pc:sldChg chg="modNotesTx">
        <pc:chgData name="신주용" userId="6564ea98-62ab-4aab-8b8b-1a037796269d" providerId="ADAL" clId="{1096C9F5-CF88-417E-83A0-073DF66C6DC3}" dt="2024-10-28T20:05:10.023" v="22863" actId="20577"/>
        <pc:sldMkLst>
          <pc:docMk/>
          <pc:sldMk cId="4259299224" sldId="449"/>
        </pc:sldMkLst>
      </pc:sldChg>
      <pc:sldChg chg="addSp delSp modSp mod modNotesTx">
        <pc:chgData name="신주용" userId="6564ea98-62ab-4aab-8b8b-1a037796269d" providerId="ADAL" clId="{1096C9F5-CF88-417E-83A0-073DF66C6DC3}" dt="2024-10-28T19:50:07.846" v="18851" actId="20577"/>
        <pc:sldMkLst>
          <pc:docMk/>
          <pc:sldMk cId="230335541" sldId="450"/>
        </pc:sldMkLst>
        <pc:grpChg chg="del">
          <ac:chgData name="신주용" userId="6564ea98-62ab-4aab-8b8b-1a037796269d" providerId="ADAL" clId="{1096C9F5-CF88-417E-83A0-073DF66C6DC3}" dt="2024-10-28T19:48:49.223" v="18522" actId="478"/>
          <ac:grpSpMkLst>
            <pc:docMk/>
            <pc:sldMk cId="230335541" sldId="450"/>
            <ac:grpSpMk id="13" creationId="{0DE646D0-CFDB-D426-1773-81579DE36646}"/>
          </ac:grpSpMkLst>
        </pc:grpChg>
        <pc:picChg chg="add mod">
          <ac:chgData name="신주용" userId="6564ea98-62ab-4aab-8b8b-1a037796269d" providerId="ADAL" clId="{1096C9F5-CF88-417E-83A0-073DF66C6DC3}" dt="2024-10-28T19:48:53.076" v="18525" actId="12789"/>
          <ac:picMkLst>
            <pc:docMk/>
            <pc:sldMk cId="230335541" sldId="450"/>
            <ac:picMk id="6" creationId="{F076C3B2-7493-51EB-DE74-D2BA541D07A7}"/>
          </ac:picMkLst>
        </pc:picChg>
        <pc:picChg chg="del">
          <ac:chgData name="신주용" userId="6564ea98-62ab-4aab-8b8b-1a037796269d" providerId="ADAL" clId="{1096C9F5-CF88-417E-83A0-073DF66C6DC3}" dt="2024-10-28T19:48:49.223" v="18522" actId="478"/>
          <ac:picMkLst>
            <pc:docMk/>
            <pc:sldMk cId="230335541" sldId="450"/>
            <ac:picMk id="17" creationId="{3A8A6F14-4948-4D26-925C-D0E0A97480A2}"/>
          </ac:picMkLst>
        </pc:picChg>
      </pc:sldChg>
      <pc:sldChg chg="modNotesTx">
        <pc:chgData name="신주용" userId="6564ea98-62ab-4aab-8b8b-1a037796269d" providerId="ADAL" clId="{1096C9F5-CF88-417E-83A0-073DF66C6DC3}" dt="2024-10-28T19:15:41.469" v="12727" actId="20577"/>
        <pc:sldMkLst>
          <pc:docMk/>
          <pc:sldMk cId="2950701060" sldId="451"/>
        </pc:sldMkLst>
      </pc:sldChg>
      <pc:sldChg chg="modSp mod modNotesTx">
        <pc:chgData name="신주용" userId="6564ea98-62ab-4aab-8b8b-1a037796269d" providerId="ADAL" clId="{1096C9F5-CF88-417E-83A0-073DF66C6DC3}" dt="2024-10-28T20:14:47.038" v="25724" actId="20577"/>
        <pc:sldMkLst>
          <pc:docMk/>
          <pc:sldMk cId="953637670" sldId="452"/>
        </pc:sldMkLst>
        <pc:spChg chg="mod">
          <ac:chgData name="신주용" userId="6564ea98-62ab-4aab-8b8b-1a037796269d" providerId="ADAL" clId="{1096C9F5-CF88-417E-83A0-073DF66C6DC3}" dt="2024-10-28T20:14:38.975" v="25711" actId="1076"/>
          <ac:spMkLst>
            <pc:docMk/>
            <pc:sldMk cId="953637670" sldId="452"/>
            <ac:spMk id="3" creationId="{F601E473-5832-4482-2B10-1DC860D2FA72}"/>
          </ac:spMkLst>
        </pc:spChg>
      </pc:sldChg>
      <pc:sldChg chg="modSp mod modNotesTx">
        <pc:chgData name="신주용" userId="6564ea98-62ab-4aab-8b8b-1a037796269d" providerId="ADAL" clId="{1096C9F5-CF88-417E-83A0-073DF66C6DC3}" dt="2024-10-28T20:20:45.502" v="27415" actId="20577"/>
        <pc:sldMkLst>
          <pc:docMk/>
          <pc:sldMk cId="3136455412" sldId="453"/>
        </pc:sldMkLst>
        <pc:spChg chg="mod">
          <ac:chgData name="신주용" userId="6564ea98-62ab-4aab-8b8b-1a037796269d" providerId="ADAL" clId="{1096C9F5-CF88-417E-83A0-073DF66C6DC3}" dt="2024-10-28T17:46:05.322" v="6421" actId="20577"/>
          <ac:spMkLst>
            <pc:docMk/>
            <pc:sldMk cId="3136455412" sldId="453"/>
            <ac:spMk id="3" creationId="{8D539061-8F6E-04CF-0278-26A1CEFB2382}"/>
          </ac:spMkLst>
        </pc:spChg>
      </pc:sldChg>
      <pc:sldChg chg="modNotesTx">
        <pc:chgData name="신주용" userId="6564ea98-62ab-4aab-8b8b-1a037796269d" providerId="ADAL" clId="{1096C9F5-CF88-417E-83A0-073DF66C6DC3}" dt="2024-10-28T20:23:59.427" v="27848"/>
        <pc:sldMkLst>
          <pc:docMk/>
          <pc:sldMk cId="3654798810" sldId="454"/>
        </pc:sldMkLst>
      </pc:sldChg>
      <pc:sldChg chg="modNotesTx">
        <pc:chgData name="신주용" userId="6564ea98-62ab-4aab-8b8b-1a037796269d" providerId="ADAL" clId="{1096C9F5-CF88-417E-83A0-073DF66C6DC3}" dt="2024-10-28T20:27:47.053" v="27874" actId="6549"/>
        <pc:sldMkLst>
          <pc:docMk/>
          <pc:sldMk cId="157386544" sldId="455"/>
        </pc:sldMkLst>
      </pc:sldChg>
      <pc:sldChg chg="addSp modNotesTx">
        <pc:chgData name="신주용" userId="6564ea98-62ab-4aab-8b8b-1a037796269d" providerId="ADAL" clId="{1096C9F5-CF88-417E-83A0-073DF66C6DC3}" dt="2024-10-28T20:28:14.899" v="27893" actId="20577"/>
        <pc:sldMkLst>
          <pc:docMk/>
          <pc:sldMk cId="3009765627" sldId="456"/>
        </pc:sldMkLst>
        <pc:spChg chg="add">
          <ac:chgData name="신주용" userId="6564ea98-62ab-4aab-8b8b-1a037796269d" providerId="ADAL" clId="{1096C9F5-CF88-417E-83A0-073DF66C6DC3}" dt="2024-10-28T20:25:43.988" v="27852"/>
          <ac:spMkLst>
            <pc:docMk/>
            <pc:sldMk cId="3009765627" sldId="456"/>
            <ac:spMk id="6" creationId="{A503DD75-8877-C94D-97DB-14C8ECA22121}"/>
          </ac:spMkLst>
        </pc:spChg>
      </pc:sldChg>
      <pc:sldChg chg="modSp mod modNotesTx">
        <pc:chgData name="신주용" userId="6564ea98-62ab-4aab-8b8b-1a037796269d" providerId="ADAL" clId="{1096C9F5-CF88-417E-83A0-073DF66C6DC3}" dt="2024-10-28T20:53:25.137" v="28037"/>
        <pc:sldMkLst>
          <pc:docMk/>
          <pc:sldMk cId="3276879719" sldId="457"/>
        </pc:sldMkLst>
        <pc:spChg chg="mod">
          <ac:chgData name="신주용" userId="6564ea98-62ab-4aab-8b8b-1a037796269d" providerId="ADAL" clId="{1096C9F5-CF88-417E-83A0-073DF66C6DC3}" dt="2024-10-28T17:41:56.710" v="6398" actId="14100"/>
          <ac:spMkLst>
            <pc:docMk/>
            <pc:sldMk cId="3276879719" sldId="457"/>
            <ac:spMk id="3" creationId="{B7099E3B-755E-1DDF-6EB2-4E28203EA625}"/>
          </ac:spMkLst>
        </pc:spChg>
      </pc:sldChg>
      <pc:sldChg chg="modNotesTx">
        <pc:chgData name="신주용" userId="6564ea98-62ab-4aab-8b8b-1a037796269d" providerId="ADAL" clId="{1096C9F5-CF88-417E-83A0-073DF66C6DC3}" dt="2024-10-28T20:53:53.189" v="28065" actId="20577"/>
        <pc:sldMkLst>
          <pc:docMk/>
          <pc:sldMk cId="3679202530" sldId="458"/>
        </pc:sldMkLst>
      </pc:sldChg>
      <pc:sldChg chg="add">
        <pc:chgData name="신주용" userId="6564ea98-62ab-4aab-8b8b-1a037796269d" providerId="ADAL" clId="{1096C9F5-CF88-417E-83A0-073DF66C6DC3}" dt="2024-10-28T18:08:13.047" v="7913" actId="2890"/>
        <pc:sldMkLst>
          <pc:docMk/>
          <pc:sldMk cId="693922793" sldId="459"/>
        </pc:sldMkLst>
      </pc:sldChg>
      <pc:sldMasterChg chg="modSldLayout">
        <pc:chgData name="신주용" userId="6564ea98-62ab-4aab-8b8b-1a037796269d" providerId="ADAL" clId="{1096C9F5-CF88-417E-83A0-073DF66C6DC3}" dt="2024-10-27T18:22:03.422" v="897"/>
        <pc:sldMasterMkLst>
          <pc:docMk/>
          <pc:sldMasterMk cId="1583507588" sldId="2147483648"/>
        </pc:sldMasterMkLst>
        <pc:sldLayoutChg chg="addSp delSp modSp mod">
          <pc:chgData name="신주용" userId="6564ea98-62ab-4aab-8b8b-1a037796269d" providerId="ADAL" clId="{1096C9F5-CF88-417E-83A0-073DF66C6DC3}" dt="2024-10-27T18:22:03.422" v="897"/>
          <pc:sldLayoutMkLst>
            <pc:docMk/>
            <pc:sldMasterMk cId="1583507588" sldId="2147483648"/>
            <pc:sldLayoutMk cId="1509411663" sldId="2147483652"/>
          </pc:sldLayoutMkLst>
          <pc:spChg chg="del">
            <ac:chgData name="신주용" userId="6564ea98-62ab-4aab-8b8b-1a037796269d" providerId="ADAL" clId="{1096C9F5-CF88-417E-83A0-073DF66C6DC3}" dt="2024-10-27T18:22:03.310" v="896" actId="478"/>
            <ac:spMkLst>
              <pc:docMk/>
              <pc:sldMasterMk cId="1583507588" sldId="2147483648"/>
              <pc:sldLayoutMk cId="1509411663" sldId="2147483652"/>
              <ac:spMk id="2" creationId="{A6942AEF-E52E-DF96-3C36-4C4D41CCDF30}"/>
            </ac:spMkLst>
          </pc:spChg>
          <pc:spChg chg="mod">
            <ac:chgData name="신주용" userId="6564ea98-62ab-4aab-8b8b-1a037796269d" providerId="ADAL" clId="{1096C9F5-CF88-417E-83A0-073DF66C6DC3}" dt="2024-10-27T18:21:38.971" v="893" actId="113"/>
            <ac:spMkLst>
              <pc:docMk/>
              <pc:sldMasterMk cId="1583507588" sldId="2147483648"/>
              <pc:sldLayoutMk cId="1509411663" sldId="2147483652"/>
              <ac:spMk id="3" creationId="{6E5E8651-FD2D-8806-9090-F9C100697FA7}"/>
            </ac:spMkLst>
          </pc:spChg>
          <pc:spChg chg="mod">
            <ac:chgData name="신주용" userId="6564ea98-62ab-4aab-8b8b-1a037796269d" providerId="ADAL" clId="{1096C9F5-CF88-417E-83A0-073DF66C6DC3}" dt="2024-10-27T18:21:41.902" v="894" actId="113"/>
            <ac:spMkLst>
              <pc:docMk/>
              <pc:sldMasterMk cId="1583507588" sldId="2147483648"/>
              <pc:sldLayoutMk cId="1509411663" sldId="2147483652"/>
              <ac:spMk id="4" creationId="{2AF9D8F1-C104-8C00-16E1-E80AF18235F6}"/>
            </ac:spMkLst>
          </pc:spChg>
          <pc:spChg chg="add mod">
            <ac:chgData name="신주용" userId="6564ea98-62ab-4aab-8b8b-1a037796269d" providerId="ADAL" clId="{1096C9F5-CF88-417E-83A0-073DF66C6DC3}" dt="2024-10-27T18:21:57.187" v="895"/>
            <ac:spMkLst>
              <pc:docMk/>
              <pc:sldMasterMk cId="1583507588" sldId="2147483648"/>
              <pc:sldLayoutMk cId="1509411663" sldId="2147483652"/>
              <ac:spMk id="8" creationId="{FD2F8383-8AC1-E406-FA4A-C85D22565305}"/>
            </ac:spMkLst>
          </pc:spChg>
          <pc:spChg chg="add mod">
            <ac:chgData name="신주용" userId="6564ea98-62ab-4aab-8b8b-1a037796269d" providerId="ADAL" clId="{1096C9F5-CF88-417E-83A0-073DF66C6DC3}" dt="2024-10-27T18:22:03.422" v="897"/>
            <ac:spMkLst>
              <pc:docMk/>
              <pc:sldMasterMk cId="1583507588" sldId="2147483648"/>
              <pc:sldLayoutMk cId="1509411663" sldId="2147483652"/>
              <ac:spMk id="9" creationId="{961E2DEC-880C-E73A-71B4-727D156EDB3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43A7477-C4D0-EA80-4CE4-79BC71C40B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AF25E95-9B11-6B3E-B1F7-39C001152B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F713D-C03B-4C5D-B03D-5602938CAD70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4414EB2-0D42-8CA1-B6F6-4E6AB3C588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92DB16E-C62E-C902-ECE0-91FB25F10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6B2B4-BE53-4C8D-B1AD-B865B9A76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39754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97C6-7855-4542-92BA-FA69C87C9068}" type="datetimeFigureOut">
              <a:rPr kumimoji="1" lang="ko-Kore-KR" altLang="en-US" smtClean="0"/>
              <a:t>12/03/2024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937A7-AF7A-E442-B9E4-5B6B380B2C7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25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6725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90B26-C5E8-CD95-1B0E-DA5388961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871D116-EA50-1A80-EDD8-6F39608E9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FD8E23-59DD-0860-F6FC-BD4208BC3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7AB937-4239-457E-40F2-48D4F0709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74474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18D9A-CD66-B957-520B-1CC8C6C76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D858944-2E36-3C3D-8E28-3DA181A1C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E6E17E1-5B1D-5C66-E004-E7728F3A1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5BF854-682C-E7A6-2633-09B8005C7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77666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FE0C-9387-83CA-7F06-458537FD8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E6D565E-813E-D882-EC42-4496FBA40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77B3B76-EAB9-9A18-7655-470DA2DAB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45D492-9BD8-F9B9-B556-CC7F0C634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4373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B46B1-5D3F-65ED-F251-F7B6AFC36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CD075A7-8001-1812-52EE-B53454C11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839308A-01A8-DAC1-D7F5-9312AB172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243D02-C4C5-6E6C-B317-4EF10DAC5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43123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8C297-7077-EAE7-89E5-9CD31C259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EC8F657-9542-DCE8-BEC9-57230385E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D1EF81C-246B-3890-533A-88490BF15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EBA619-ACE7-9A92-5583-D9687763E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62851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DDE50-37A3-A367-DAF4-DB0E88314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C9F4F5B-A0BB-FA82-834E-F8336D01B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7269DA-02B4-8E55-4719-6077E2659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721813-6317-55E9-2F47-81DBE3C6C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6656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DE83E-03D2-70A5-89CD-1DAC86B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29C3223-3074-1F3E-9835-7AC7A30C2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CC57B69-2277-9F2F-0F37-9A7C9C940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7616CA-C42F-C48F-C7C3-557435328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16920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BEBC1-D0C3-A76E-368D-7304C18EE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D323AD-BC3E-081A-7826-04FD3D022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A1B58C-E0CC-CADC-F1FF-62F2F9D12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C4D75E-9E6F-4710-922A-FF3EE2CEF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32762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BF1CF-5AFB-5FC6-DE13-B753D95CB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DE2A24-3A01-8B40-E158-97469496A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6CB357-0694-B39A-EFE6-94B523CB3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3FC11B-F32A-572D-39AF-A70378EEC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07485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343D1-E232-F116-050C-E3DB28915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B320B01-DB41-350D-3141-D64419134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8746325-66ED-CACF-21E3-E14BDBA44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68A318-B334-C18A-319D-47CB04B42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5825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79548-41D7-1D3B-B369-69D71C227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508C7F-AD2C-FD3C-99C8-895A2C3D5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6B37121-12C7-D31F-67EB-001015917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003D38-DD0F-5EA3-BEFC-9D0A9D0AA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7409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18FED-A4AC-4572-764D-F425EC81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60CF0F2-5B75-FA6A-F929-B5AC93783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942148A-39C1-4654-833C-1F138D8C3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8EEAD75-BD3E-2238-9F9F-4E0BEDA3B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29701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4A2CD-A2FB-8A38-19CA-D8A16EBCD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A0D1714-D9E4-7795-5A3B-84A0C7DCF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77EE6F-BB6E-4D4A-0531-AD6AA1CCE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343BBC-7B8E-BAA9-F626-4CFD9F941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0996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72E0-84FA-ED2E-0FF8-6623E4749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1510C4B-0B9A-34F2-2B16-8D72A0B18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8C7485B-06D2-A721-CA33-49FED49DA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0215E9-9E9A-CAAD-C9DD-1A5B59B8B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38729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46E3B-F8A0-8A27-2826-7E255FF2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D4BCC6B-46AB-C1B6-F1A4-C2E85AF6A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D949A0-B40C-F759-6417-EC56AA18A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F62C98-B501-0658-F7A6-2884FC61B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10289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432D8-277E-C673-CF57-133F117D4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C1F99E-0F01-56FE-B01D-6F7915AD1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DB181B8-1597-3F31-9739-0D565EEF9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794E71-D668-C57B-486F-58755676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2497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E3B3-0518-06B0-C94F-5FDDF81EA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1B71026-466C-D126-8734-B71C361EF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07676E3-F934-319F-C1BA-5BE49D5CA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C440E3-D444-1F04-D418-31D28D643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9731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185C2-03F4-D49D-AE36-69BD0DAEB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BA9AC4E-953E-FB95-251E-7EB89C2B7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2D7B895-44F4-157C-608B-590FF1D0E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72A883-B1CF-7264-AF54-7FE1EF13A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2447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D91A0-907A-5EC8-2501-665F31F9D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076FBB-356B-A36B-CB04-3707C920B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395ED55-D650-721F-A419-F8782D1EB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BF01EE-6038-5E79-A6AC-46CA84428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5278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79241-8826-3446-C052-4034F3F05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5652B65-99CA-5025-EF31-50752D46B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E76A27-BC58-9DDD-2E49-A4E7BB6DD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AD425B-4ACF-24B0-4A5C-513068E53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5580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1BAEA-F7AB-EDEC-0789-2CD57939A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FFA900-96EF-E15B-91A0-F20D24563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94EDE22-B1BB-56BF-7EF1-49FAAB981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6B5996-1FCC-6452-74D1-DAA8DD183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5002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D92E1-7C71-DE46-4FDE-06A473786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42ED9FC-2555-740E-EF23-5B0B6CB3F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796DC5E-1357-8FA5-F706-90D303CFB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8250A5-A019-8557-0F62-A8C13D434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9696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C6C2C-FBFB-EDBC-06C1-4B855402F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7E7EE3-58A6-0558-EE62-09725D3CC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5A57BB-252C-2A79-A2E3-2996B3714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B3CA05-8084-52F5-25F8-D18E54A5D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1216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8B709-2AAB-A442-A320-E14EDD041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AF3F11F-8533-5D9B-BBC7-5B883D6FE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AF2957-BCC8-CB46-2F0D-75618DF8B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B7A78B-1622-1714-9184-B855C1984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0837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7DFBA228-F68E-C88E-CD3A-66DFF0BF6BF1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002166"/>
          </a:solidFill>
          <a:ln>
            <a:solidFill>
              <a:srgbClr val="002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ko-Kore-KR" altLang="en-US"/>
          </a:p>
        </p:txBody>
      </p:sp>
      <p:grpSp>
        <p:nvGrpSpPr>
          <p:cNvPr id="7" name="그룹 1001">
            <a:extLst>
              <a:ext uri="{FF2B5EF4-FFF2-40B4-BE49-F238E27FC236}">
                <a16:creationId xmlns:a16="http://schemas.microsoft.com/office/drawing/2014/main" id="{AD751DAD-E201-C9D4-3D3E-36D9A16C0C32}"/>
              </a:ext>
            </a:extLst>
          </p:cNvPr>
          <p:cNvGrpSpPr/>
          <p:nvPr userDrawn="1"/>
        </p:nvGrpSpPr>
        <p:grpSpPr>
          <a:xfrm>
            <a:off x="8730113" y="0"/>
            <a:ext cx="3461887" cy="6867524"/>
            <a:chOff x="12414873" y="0"/>
            <a:chExt cx="5870841" cy="10285714"/>
          </a:xfrm>
        </p:grpSpPr>
        <p:pic>
          <p:nvPicPr>
            <p:cNvPr id="8" name="Object 2">
              <a:extLst>
                <a:ext uri="{FF2B5EF4-FFF2-40B4-BE49-F238E27FC236}">
                  <a16:creationId xmlns:a16="http://schemas.microsoft.com/office/drawing/2014/main" id="{D1306267-6D2F-A64E-91BF-8A5D62CF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14873" y="0"/>
              <a:ext cx="5870841" cy="10285714"/>
            </a:xfrm>
            <a:prstGeom prst="rect">
              <a:avLst/>
            </a:prstGeom>
          </p:spPr>
        </p:pic>
      </p:grp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13DC65FE-ABCE-D251-0CB8-8767ED6D9369}"/>
              </a:ext>
            </a:extLst>
          </p:cNvPr>
          <p:cNvGrpSpPr/>
          <p:nvPr userDrawn="1"/>
        </p:nvGrpSpPr>
        <p:grpSpPr>
          <a:xfrm>
            <a:off x="7201303" y="9524"/>
            <a:ext cx="3311433" cy="6858000"/>
            <a:chOff x="9962264" y="-43127"/>
            <a:chExt cx="4971138" cy="10328841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F57A1DDE-5B1F-57C9-DBED-B6DED8DDB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2264" y="-43127"/>
              <a:ext cx="4971138" cy="10328841"/>
            </a:xfrm>
            <a:prstGeom prst="rect">
              <a:avLst/>
            </a:prstGeom>
          </p:spPr>
        </p:pic>
      </p:grpSp>
      <p:grpSp>
        <p:nvGrpSpPr>
          <p:cNvPr id="13" name="그룹 1004">
            <a:extLst>
              <a:ext uri="{FF2B5EF4-FFF2-40B4-BE49-F238E27FC236}">
                <a16:creationId xmlns:a16="http://schemas.microsoft.com/office/drawing/2014/main" id="{A3FE7B96-9720-14F5-1175-14380C308970}"/>
              </a:ext>
            </a:extLst>
          </p:cNvPr>
          <p:cNvGrpSpPr/>
          <p:nvPr userDrawn="1"/>
        </p:nvGrpSpPr>
        <p:grpSpPr>
          <a:xfrm>
            <a:off x="983226" y="9524"/>
            <a:ext cx="882445" cy="1239232"/>
            <a:chOff x="1233766" y="-261975"/>
            <a:chExt cx="1428433" cy="2283363"/>
          </a:xfrm>
        </p:grpSpPr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6D35457B-D03D-832D-D7BD-7ABBFFF18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3766" y="-261975"/>
              <a:ext cx="1428433" cy="2283363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C2726E74-48FF-F58F-D1ED-A1287BCE4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341" y="2149735"/>
            <a:ext cx="9144000" cy="847971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59CCFF"/>
                </a:solidFill>
                <a:latin typeface="+mj-ea"/>
                <a:ea typeface="+mj-ea"/>
              </a:defRPr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DE219E-AE77-07F1-115A-59C9440D7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966" y="3028132"/>
            <a:ext cx="9144000" cy="602064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grpSp>
        <p:nvGrpSpPr>
          <p:cNvPr id="11" name="그룹 1003">
            <a:extLst>
              <a:ext uri="{FF2B5EF4-FFF2-40B4-BE49-F238E27FC236}">
                <a16:creationId xmlns:a16="http://schemas.microsoft.com/office/drawing/2014/main" id="{63882862-A9EA-46E0-9A8D-5B75F24DB6FB}"/>
              </a:ext>
            </a:extLst>
          </p:cNvPr>
          <p:cNvGrpSpPr/>
          <p:nvPr userDrawn="1"/>
        </p:nvGrpSpPr>
        <p:grpSpPr>
          <a:xfrm>
            <a:off x="826106" y="5595874"/>
            <a:ext cx="6448075" cy="9524"/>
            <a:chOff x="980609" y="8725422"/>
            <a:chExt cx="7802170" cy="9524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FCA7D23-8E99-4FCB-E6E4-B6B56411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609" y="8725422"/>
              <a:ext cx="7802170" cy="9524"/>
            </a:xfrm>
            <a:prstGeom prst="rect">
              <a:avLst/>
            </a:prstGeom>
          </p:spPr>
        </p:pic>
      </p:grp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3E3B7C47-8907-AA48-697F-6A60D8036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966" y="4608074"/>
            <a:ext cx="6708550" cy="40082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ko-KR" altLang="en-US"/>
              <a:t>홍길동</a:t>
            </a:r>
          </a:p>
        </p:txBody>
      </p:sp>
      <p:sp>
        <p:nvSpPr>
          <p:cNvPr id="31" name="텍스트 개체 틀 25">
            <a:extLst>
              <a:ext uri="{FF2B5EF4-FFF2-40B4-BE49-F238E27FC236}">
                <a16:creationId xmlns:a16="http://schemas.microsoft.com/office/drawing/2014/main" id="{34138980-3BA5-BEE5-4FD9-C1B5F6C9B9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966" y="5034062"/>
            <a:ext cx="6708550" cy="400829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ko-KR" altLang="en-US"/>
              <a:t>단국대학교</a:t>
            </a:r>
          </a:p>
        </p:txBody>
      </p:sp>
      <p:sp>
        <p:nvSpPr>
          <p:cNvPr id="34" name="내용 개체 틀 33">
            <a:extLst>
              <a:ext uri="{FF2B5EF4-FFF2-40B4-BE49-F238E27FC236}">
                <a16:creationId xmlns:a16="http://schemas.microsoft.com/office/drawing/2014/main" id="{2AD1D8D0-91BF-B321-B990-3304CDAECA0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3532" y="1601965"/>
            <a:ext cx="9179860" cy="428625"/>
          </a:xfrm>
        </p:spPr>
        <p:txBody>
          <a:bodyPr anchor="b">
            <a:normAutofit/>
          </a:bodyPr>
          <a:lstStyle>
            <a:lvl1pPr marL="1260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  <a:endParaRPr kumimoji="1" lang="ko-Kore-KR" altLang="en-US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4E428BC6-8583-06A3-5606-A2F0FEF6B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1147" b="40645"/>
          <a:stretch/>
        </p:blipFill>
        <p:spPr>
          <a:xfrm>
            <a:off x="845341" y="5773865"/>
            <a:ext cx="2241606" cy="427194"/>
          </a:xfrm>
          <a:prstGeom prst="rect">
            <a:avLst/>
          </a:prstGeom>
        </p:spPr>
      </p:pic>
      <p:pic>
        <p:nvPicPr>
          <p:cNvPr id="15" name="그림 14" descr="폰트, 텍스트, 그래픽, 로고이(가) 표시된 사진&#10;&#10;자동 생성된 설명">
            <a:extLst>
              <a:ext uri="{FF2B5EF4-FFF2-40B4-BE49-F238E27FC236}">
                <a16:creationId xmlns:a16="http://schemas.microsoft.com/office/drawing/2014/main" id="{4A53B4EA-3348-9EE3-8520-EC7A04866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771"/>
          <a:stretch/>
        </p:blipFill>
        <p:spPr>
          <a:xfrm>
            <a:off x="3577821" y="5773865"/>
            <a:ext cx="1551122" cy="432972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D5C1352A-B9EF-940B-5ADB-4FCDAEF34A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7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23216" y="5745113"/>
            <a:ext cx="420945" cy="4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8651C5-1ABF-7206-A3AA-EEECFF9B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 anchor="b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7ABEA1-282B-88BE-1238-4683160E0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en-US" altLang="ko-KR"/>
          </a:p>
          <a:p>
            <a:pPr lvl="0"/>
            <a:endParaRPr kumimoji="1" lang="en-US" altLang="en-US"/>
          </a:p>
          <a:p>
            <a:pPr lvl="0"/>
            <a:r>
              <a:rPr kumimoji="1" lang="en-US" altLang="en-US"/>
              <a:t>Click to edit master text style</a:t>
            </a:r>
          </a:p>
          <a:p>
            <a:pPr lvl="1"/>
            <a:r>
              <a:rPr kumimoji="1" lang="en-US" altLang="en-US"/>
              <a:t>Second stack</a:t>
            </a:r>
          </a:p>
          <a:p>
            <a:pPr lvl="2"/>
            <a:r>
              <a:rPr kumimoji="1" lang="en-US" altLang="en-US"/>
              <a:t>Third stack</a:t>
            </a:r>
          </a:p>
          <a:p>
            <a:pPr lvl="3"/>
            <a:r>
              <a:rPr kumimoji="1" lang="en-US" altLang="en-US"/>
              <a:t>Fourth stack</a:t>
            </a:r>
          </a:p>
          <a:p>
            <a:pPr lvl="4"/>
            <a:r>
              <a:rPr kumimoji="1" lang="en-US" altLang="en-US"/>
              <a:t>Fifth stack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A93F59-3A9A-EF15-39DF-5424410B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DCA4BC-3B14-EA89-511A-D13DD64E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283CE-3AED-D2E1-E6CE-EFA2BA8B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7CFD1112-1591-EB69-339F-C84692F4A84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5177" y="56007"/>
            <a:ext cx="8141571" cy="365125"/>
          </a:xfrm>
        </p:spPr>
        <p:txBody>
          <a:bodyPr>
            <a:noAutofit/>
          </a:bodyPr>
          <a:lstStyle>
            <a:lvl1pPr marL="12600" indent="0">
              <a:buNone/>
              <a:defRPr sz="1600" b="1">
                <a:solidFill>
                  <a:srgbClr val="002166"/>
                </a:solidFill>
              </a:defRPr>
            </a:lvl1pPr>
          </a:lstStyle>
          <a:p>
            <a:pPr lvl="0"/>
            <a:r>
              <a:rPr kumimoji="1" lang="en-US" altLang="ko-KR" err="1"/>
              <a:t>eBPF</a:t>
            </a:r>
            <a:r>
              <a:rPr kumimoji="1" lang="en-US" altLang="ko-KR"/>
              <a:t> Collector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969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F105D-3219-7ADA-CEF9-99993DDC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" y="1709738"/>
            <a:ext cx="11567160" cy="2679673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002166"/>
                </a:solidFill>
              </a:defRPr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AA39C-FCC0-C681-D76F-0052D62E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70" y="4689987"/>
            <a:ext cx="11567160" cy="13996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E7E13-6965-686A-4677-02EB8C06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B96B5D-6462-3996-1B92-BF6590D8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90E403-1735-10CB-5CC5-C4D6C92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3003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F105D-3219-7ADA-CEF9-99993DDC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" y="2208776"/>
            <a:ext cx="11567160" cy="1792953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002166"/>
                </a:solidFill>
                <a:latin typeface="+mj-ea"/>
                <a:ea typeface="+mj-ea"/>
              </a:defRPr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AA39C-FCC0-C681-D76F-0052D62E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70" y="4296697"/>
            <a:ext cx="11567160" cy="179295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E7E13-6965-686A-4677-02EB8C06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B96B5D-6462-3996-1B92-BF6590D8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90E403-1735-10CB-5CC5-C4D6C92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71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5E8651-FD2D-8806-9090-F9C100697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420" y="1265129"/>
            <a:ext cx="5707380" cy="502979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F9D8F1-C104-8C00-16E1-E80AF1823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5127"/>
            <a:ext cx="5707380" cy="502979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6636D8-C593-EC85-DCE6-AE0F333D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9CCB19-E277-D097-28B6-8AA0198C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E5A545-D040-2AB2-5E3B-A5532BF0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8" name="내용 개체 틀 8">
            <a:extLst>
              <a:ext uri="{FF2B5EF4-FFF2-40B4-BE49-F238E27FC236}">
                <a16:creationId xmlns:a16="http://schemas.microsoft.com/office/drawing/2014/main" id="{FD2F8383-8AC1-E406-FA4A-C85D225653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5177" y="56007"/>
            <a:ext cx="8141571" cy="365125"/>
          </a:xfrm>
        </p:spPr>
        <p:txBody>
          <a:bodyPr>
            <a:noAutofit/>
          </a:bodyPr>
          <a:lstStyle>
            <a:lvl1pPr marL="12600" indent="0">
              <a:buNone/>
              <a:defRPr sz="1600" b="1">
                <a:solidFill>
                  <a:srgbClr val="002166"/>
                </a:solidFill>
              </a:defRPr>
            </a:lvl1pPr>
          </a:lstStyle>
          <a:p>
            <a:pPr lvl="0"/>
            <a:r>
              <a:rPr kumimoji="1" lang="en-US" altLang="ko-KR" err="1"/>
              <a:t>eBPF</a:t>
            </a:r>
            <a:r>
              <a:rPr kumimoji="1" lang="en-US" altLang="ko-KR"/>
              <a:t> Collector</a:t>
            </a:r>
            <a:endParaRPr kumimoji="1"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961E2DEC-880C-E73A-71B4-727D156E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 anchor="b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0941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4DEDB5-E615-9354-E3A3-C670D3E9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49852"/>
            <a:ext cx="11567160" cy="647498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3C1DCF-0F6B-5E1E-7390-853A7E785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243433"/>
            <a:ext cx="5685155" cy="442420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6D8438-F030-2BC2-01AA-863B972A3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420" y="1773862"/>
            <a:ext cx="5685155" cy="4415801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30CD41A-8A27-4DF1-B737-570509E48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43433"/>
            <a:ext cx="5707380" cy="442420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E4D4BF5-24AC-7F86-6986-10FF572F8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73862"/>
            <a:ext cx="5707380" cy="4415801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54C8581-5725-531C-2358-81ED2199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A2E577-8E5F-1E93-B41E-810C7F8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458A89B-E0B4-C481-232F-4A61CCF3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2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396311-9255-25DC-A949-EA5F6C0A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71608"/>
            <a:ext cx="11567160" cy="621036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B8FE47C-C32F-0E84-C31D-B1935D63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F73A0AF-AEF3-47C8-82B2-952FE0DB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9F27489-7667-4983-909C-B0B167AC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6747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EE41259-47F8-4E59-A75D-F9D4F6E4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2C30967-B47E-64F1-7877-D8487EF6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AF4427-B402-4B7C-0B96-835CE4BC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62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188C9-085C-9576-478E-6777BC77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78642"/>
            <a:ext cx="11567160" cy="621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AF7695-1DE1-3DE4-1C6A-62C8F8C9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265129"/>
            <a:ext cx="11567160" cy="502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en-US" altLang="ko-KR"/>
          </a:p>
          <a:p>
            <a:pPr lvl="0"/>
            <a:endParaRPr kumimoji="1" lang="en-US" altLang="en-US"/>
          </a:p>
          <a:p>
            <a:pPr lvl="0"/>
            <a:r>
              <a:rPr kumimoji="1" lang="en-US" altLang="en-US"/>
              <a:t>Click to edit master text style</a:t>
            </a:r>
          </a:p>
          <a:p>
            <a:pPr lvl="1"/>
            <a:r>
              <a:rPr kumimoji="1" lang="en-US" altLang="en-US"/>
              <a:t>Second stack</a:t>
            </a:r>
          </a:p>
          <a:p>
            <a:pPr lvl="2"/>
            <a:r>
              <a:rPr kumimoji="1" lang="en-US" altLang="en-US"/>
              <a:t>Third stack</a:t>
            </a:r>
          </a:p>
          <a:p>
            <a:pPr lvl="3"/>
            <a:r>
              <a:rPr kumimoji="1" lang="en-US" altLang="en-US"/>
              <a:t>Fourth stack</a:t>
            </a:r>
          </a:p>
          <a:p>
            <a:pPr lvl="4"/>
            <a:r>
              <a:rPr kumimoji="1" lang="en-US" altLang="en-US"/>
              <a:t>Fifth stack</a:t>
            </a:r>
            <a:endParaRPr kumimoji="1" lang="ko-Kore-KR" altLang="en-US"/>
          </a:p>
          <a:p>
            <a:pPr lvl="0"/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6CA21A-C823-0969-6D47-EA0750BEB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90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274970-F931-8BF2-45AC-6BEF4BE79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" y="63902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ACD538-52C1-DEB4-3073-80BE5D90A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0621" y="0"/>
            <a:ext cx="2037304" cy="360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EE5CF19-81D8-464F-B12D-EB882744BB91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grpSp>
        <p:nvGrpSpPr>
          <p:cNvPr id="15" name="그룹 1006">
            <a:extLst>
              <a:ext uri="{FF2B5EF4-FFF2-40B4-BE49-F238E27FC236}">
                <a16:creationId xmlns:a16="http://schemas.microsoft.com/office/drawing/2014/main" id="{91B94207-59F7-310B-B3F8-1C03826E278B}"/>
              </a:ext>
            </a:extLst>
          </p:cNvPr>
          <p:cNvGrpSpPr/>
          <p:nvPr userDrawn="1"/>
        </p:nvGrpSpPr>
        <p:grpSpPr>
          <a:xfrm>
            <a:off x="11503742" y="0"/>
            <a:ext cx="373858" cy="360326"/>
            <a:chOff x="16681347" y="-477608"/>
            <a:chExt cx="1309472" cy="1262077"/>
          </a:xfrm>
        </p:grpSpPr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B419338C-9564-486C-F0E5-1BE73C1D8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81347" y="-477608"/>
              <a:ext cx="1309472" cy="1262077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BBD6579F-C612-1183-66AF-B885D84C1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41147" b="40645"/>
          <a:stretch/>
        </p:blipFill>
        <p:spPr>
          <a:xfrm>
            <a:off x="8419903" y="6408252"/>
            <a:ext cx="1805925" cy="32882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F13A29-7831-A741-A223-13AFBC7525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0000"/>
          </a:blip>
          <a:stretch>
            <a:fillRect/>
          </a:stretch>
        </p:blipFill>
        <p:spPr>
          <a:xfrm>
            <a:off x="10324848" y="6390102"/>
            <a:ext cx="1500585" cy="3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53" r:id="rId6"/>
    <p:sldLayoutId id="2147483654" r:id="rId7"/>
    <p:sldLayoutId id="2147483655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59CCFF"/>
          </a:solidFill>
          <a:latin typeface="Calibri" panose="020F0502020204030204" pitchFamily="34" charset="0"/>
          <a:ea typeface="맑은 고딕" panose="020B0503020000020004" pitchFamily="34" charset="-127"/>
          <a:cs typeface="+mj-cs"/>
        </a:defRPr>
      </a:lvl1pPr>
    </p:titleStyle>
    <p:bodyStyle>
      <a:lvl1pPr marL="228600" indent="-216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1pPr>
      <a:lvl2pPr marL="6858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2pPr>
      <a:lvl3pPr marL="1143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3pPr>
      <a:lvl4pPr marL="16002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4pPr>
      <a:lvl5pPr marL="20574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89C6DC-F18B-2B94-FB00-74E3A519F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341" y="2149735"/>
            <a:ext cx="10498162" cy="847971"/>
          </a:xfrm>
        </p:spPr>
        <p:txBody>
          <a:bodyPr>
            <a:normAutofit/>
          </a:bodyPr>
          <a:lstStyle/>
          <a:p>
            <a:r>
              <a:rPr lang="en-US" altLang="ko-KR" dirty="0"/>
              <a:t>SMART</a:t>
            </a:r>
            <a:endParaRPr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D6788F7-FD7A-2AC7-BBC4-14C7CFC27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966" y="3028132"/>
            <a:ext cx="10468068" cy="1321446"/>
          </a:xfrm>
        </p:spPr>
        <p:txBody>
          <a:bodyPr>
            <a:normAutofit/>
          </a:bodyPr>
          <a:lstStyle/>
          <a:p>
            <a:r>
              <a:rPr kumimoji="1" lang="en-US" altLang="ko-KR" sz="2800" dirty="0"/>
              <a:t>A High-Performance Adaptive Radix Tree</a:t>
            </a:r>
          </a:p>
          <a:p>
            <a:r>
              <a:rPr kumimoji="1" lang="en-US" altLang="ko-KR" sz="2800" dirty="0"/>
              <a:t>for Disaggregated Memory</a:t>
            </a:r>
            <a:endParaRPr kumimoji="1" lang="en-US" altLang="ko-Kore-KR" sz="280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4482BE7-4512-A24D-5799-21E09166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ko-KR" b="1"/>
              <a:t>Networked Systems and Security Lab.</a:t>
            </a:r>
            <a:endParaRPr kumimoji="1" lang="ko-Kore-KR" altLang="en-US" b="1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B3C61A6-AFDF-2757-A52C-9DFD48E078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-US" altLang="ko-KR" dirty="0"/>
              <a:t>2024-12-03</a:t>
            </a:r>
            <a:endParaRPr kumimoji="1" lang="ko-Kore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6370ED67-6246-1E41-7DB5-D3A2D8BCA5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ko-KR" sz="2400" b="1" dirty="0" err="1"/>
              <a:t>Juyong</a:t>
            </a:r>
            <a:r>
              <a:rPr kumimoji="1" lang="en-US" altLang="ko-KR" sz="2400" b="1" dirty="0"/>
              <a:t> Shin</a:t>
            </a:r>
            <a:endParaRPr kumimoji="1" lang="ko-Kore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517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E72C3-8DA0-35A3-CF4F-6769F8465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07D87A-BA49-1313-E82A-70624421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6B044A-F840-353F-F027-8A278423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53E7EB2-E539-487F-7ED0-4C8331B9BD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E5722F-9559-29F4-2590-69932588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27029"/>
            <a:ext cx="11567160" cy="50248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Hybrid ART Concurrency Control: </a:t>
            </a:r>
            <a:r>
              <a:rPr lang="ko-KR" altLang="en-US" dirty="0"/>
              <a:t>동시 작업</a:t>
            </a:r>
            <a:endParaRPr lang="en-US" altLang="ko-KR" dirty="0"/>
          </a:p>
          <a:p>
            <a:pPr marL="457200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일반 삽입</a:t>
            </a:r>
          </a:p>
          <a:p>
            <a:pPr marL="914400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CAS</a:t>
            </a:r>
            <a:r>
              <a:rPr lang="ko-KR" altLang="en-US" dirty="0"/>
              <a:t>를 통해 빈 슬롯에 삽입</a:t>
            </a:r>
            <a:r>
              <a:rPr lang="en-US" altLang="ko-KR" dirty="0"/>
              <a:t>, </a:t>
            </a:r>
            <a:r>
              <a:rPr lang="ko-KR" altLang="en-US" dirty="0"/>
              <a:t>실패 시 반환 값 확인 후 재시도</a:t>
            </a:r>
          </a:p>
          <a:p>
            <a:pPr marL="457200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리프 분할</a:t>
            </a:r>
          </a:p>
          <a:p>
            <a:pPr marL="914400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공통 키 접두사를 계산 후 리프 노드 분할</a:t>
            </a:r>
          </a:p>
          <a:p>
            <a:pPr marL="914400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내부 노드와 리프 노드는 병렬로 </a:t>
            </a:r>
            <a:r>
              <a:rPr lang="ko-KR" altLang="en-US" dirty="0" err="1"/>
              <a:t>쓰여짐</a:t>
            </a:r>
            <a:endParaRPr lang="ko-KR" altLang="en-US" dirty="0"/>
          </a:p>
          <a:p>
            <a:pPr marL="457200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헤더 분할</a:t>
            </a:r>
          </a:p>
          <a:p>
            <a:pPr marL="914400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불일치 발견 시 새로운 내부 노드와 리프 노드 할당</a:t>
            </a:r>
          </a:p>
          <a:p>
            <a:pPr marL="914400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부모 슬롯 </a:t>
            </a:r>
            <a:r>
              <a:rPr lang="en-US" altLang="ko-KR" dirty="0"/>
              <a:t>CAS </a:t>
            </a:r>
            <a:r>
              <a:rPr lang="ko-KR" altLang="en-US" dirty="0"/>
              <a:t>후</a:t>
            </a:r>
            <a:r>
              <a:rPr lang="en-US" altLang="ko-KR" dirty="0"/>
              <a:t>, </a:t>
            </a:r>
            <a:r>
              <a:rPr lang="ko-KR" altLang="en-US" dirty="0"/>
              <a:t>중복된 부분 키는 </a:t>
            </a:r>
            <a:r>
              <a:rPr lang="en-US" altLang="ko-KR" dirty="0"/>
              <a:t>CAS</a:t>
            </a:r>
            <a:r>
              <a:rPr lang="ko-KR" altLang="en-US" dirty="0"/>
              <a:t>로 제거</a:t>
            </a:r>
          </a:p>
          <a:p>
            <a:pPr marL="457200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노드 타입 전환</a:t>
            </a:r>
          </a:p>
          <a:p>
            <a:pPr marL="914400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노드 타입 전환 시 </a:t>
            </a:r>
            <a:r>
              <a:rPr lang="en-US" altLang="ko-KR" dirty="0"/>
              <a:t>in-place </a:t>
            </a:r>
            <a:r>
              <a:rPr lang="ko-KR" altLang="en-US" dirty="0"/>
              <a:t>방식으로 </a:t>
            </a:r>
            <a:r>
              <a:rPr lang="ko-KR" altLang="en-US" dirty="0" err="1"/>
              <a:t>락프리</a:t>
            </a:r>
            <a:r>
              <a:rPr lang="ko-KR" altLang="en-US" dirty="0"/>
              <a:t> 작업 가능</a:t>
            </a:r>
          </a:p>
          <a:p>
            <a:pPr marL="914400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CAS</a:t>
            </a:r>
            <a:r>
              <a:rPr lang="ko-KR" altLang="en-US" dirty="0"/>
              <a:t>로 새 </a:t>
            </a:r>
            <a:r>
              <a:rPr lang="en-US" altLang="ko-KR" dirty="0" err="1"/>
              <a:t>Typenode</a:t>
            </a:r>
            <a:r>
              <a:rPr lang="en-US" altLang="ko-KR" dirty="0"/>
              <a:t> </a:t>
            </a:r>
            <a:r>
              <a:rPr lang="ko-KR" altLang="en-US" dirty="0"/>
              <a:t>값을 업데이트</a:t>
            </a:r>
          </a:p>
          <a:p>
            <a:pPr marL="457200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In-place </a:t>
            </a:r>
            <a:r>
              <a:rPr lang="ko-KR" altLang="en-US" dirty="0"/>
              <a:t>리프 업데이트</a:t>
            </a:r>
          </a:p>
          <a:p>
            <a:pPr marL="914400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리프 노드의 </a:t>
            </a:r>
            <a:r>
              <a:rPr lang="ko-KR" altLang="en-US" dirty="0" err="1"/>
              <a:t>체크섬</a:t>
            </a:r>
            <a:r>
              <a:rPr lang="ko-KR" altLang="en-US" dirty="0"/>
              <a:t> 재계산 후 </a:t>
            </a:r>
            <a:r>
              <a:rPr lang="ko-KR" altLang="en-US" dirty="0" err="1"/>
              <a:t>락</a:t>
            </a:r>
            <a:r>
              <a:rPr lang="ko-KR" altLang="en-US" dirty="0"/>
              <a:t> 해제하며 </a:t>
            </a:r>
            <a:r>
              <a:rPr lang="en-US" altLang="ko-KR" dirty="0"/>
              <a:t>in-place </a:t>
            </a:r>
            <a:r>
              <a:rPr lang="ko-KR" altLang="en-US" dirty="0"/>
              <a:t>업데이트</a:t>
            </a:r>
          </a:p>
        </p:txBody>
      </p:sp>
    </p:spTree>
    <p:extLst>
      <p:ext uri="{BB962C8B-B14F-4D97-AF65-F5344CB8AC3E}">
        <p14:creationId xmlns:p14="http://schemas.microsoft.com/office/powerpoint/2010/main" val="282934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88DB2-3B33-9F09-846D-E6AE74B2D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A7372F-693C-5F58-3DF2-A7A52A7E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71E2E6C-97F6-208F-E23F-B2AE2214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A9F9F83-D0A9-A8D4-CE74-AF4EA32595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2A55ECA-018B-C681-742D-24586CDEC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645" y="1562100"/>
            <a:ext cx="8386710" cy="5193250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B5CF6D1D-236E-4609-2ED2-9706A36E4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27029"/>
            <a:ext cx="11567160" cy="50248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Hybrid ART Concurrency Control: </a:t>
            </a:r>
            <a:r>
              <a:rPr lang="ko-KR" altLang="en-US" dirty="0"/>
              <a:t>동시 작업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2911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8AD77-8A9E-6DD0-8AE9-C46C229EF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C65CFA-5CD2-83B4-DA42-D8BF0B85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611197-7FFF-6D67-13A3-D5CDF94E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8637D85-A993-18CB-257D-B737B15A55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6B62A0-5467-5A6A-FB36-BB00DD8E0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27029"/>
            <a:ext cx="11567160" cy="50248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Hybrid ART Concurrency Control: RDMA </a:t>
            </a:r>
            <a:r>
              <a:rPr lang="ko-KR" altLang="en-US" dirty="0"/>
              <a:t>관련 최적화</a:t>
            </a:r>
            <a:endParaRPr lang="en-US" altLang="ko-KR" dirty="0"/>
          </a:p>
          <a:p>
            <a:pPr marL="457200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인라인 쓰기</a:t>
            </a:r>
          </a:p>
          <a:p>
            <a:pPr marL="914400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작은 크기의 </a:t>
            </a:r>
            <a:r>
              <a:rPr lang="en-US" altLang="ko-KR" dirty="0"/>
              <a:t>WRITE</a:t>
            </a:r>
            <a:r>
              <a:rPr lang="ko-KR" altLang="en-US" dirty="0"/>
              <a:t>는 </a:t>
            </a:r>
            <a:r>
              <a:rPr lang="en-US" altLang="ko-KR" dirty="0"/>
              <a:t>INLINE </a:t>
            </a:r>
            <a:r>
              <a:rPr lang="ko-KR" altLang="en-US" dirty="0"/>
              <a:t>플래그 설정으로 </a:t>
            </a:r>
            <a:r>
              <a:rPr lang="en-US" altLang="ko-KR" dirty="0"/>
              <a:t>PCIe </a:t>
            </a:r>
            <a:r>
              <a:rPr lang="ko-KR" altLang="en-US" dirty="0"/>
              <a:t>오버헤드 감소</a:t>
            </a:r>
          </a:p>
          <a:p>
            <a:pPr marL="457200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 err="1"/>
              <a:t>비신호</a:t>
            </a:r>
            <a:r>
              <a:rPr lang="ko-KR" altLang="en-US" dirty="0"/>
              <a:t> 동작</a:t>
            </a:r>
          </a:p>
          <a:p>
            <a:pPr marL="914400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비동기 실행을 허용하는 쓰기 명령에 </a:t>
            </a:r>
            <a:r>
              <a:rPr lang="en-US" altLang="ko-KR" dirty="0"/>
              <a:t>SIGNALED </a:t>
            </a:r>
            <a:r>
              <a:rPr lang="ko-KR" altLang="en-US" dirty="0"/>
              <a:t>플래그 해제</a:t>
            </a:r>
          </a:p>
          <a:p>
            <a:pPr marL="457200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 err="1"/>
              <a:t>도어벨</a:t>
            </a:r>
            <a:r>
              <a:rPr lang="ko-KR" altLang="en-US" dirty="0"/>
              <a:t> </a:t>
            </a:r>
            <a:r>
              <a:rPr lang="ko-KR" altLang="en-US" dirty="0" err="1"/>
              <a:t>배칭</a:t>
            </a:r>
            <a:endParaRPr lang="ko-KR" altLang="en-US" dirty="0"/>
          </a:p>
          <a:p>
            <a:pPr marL="914400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o-KR" altLang="en-US" dirty="0"/>
              <a:t>여러 </a:t>
            </a:r>
            <a:r>
              <a:rPr lang="en-US" altLang="ko-KR" dirty="0"/>
              <a:t>WQE </a:t>
            </a:r>
            <a:r>
              <a:rPr lang="ko-KR" altLang="en-US" dirty="0"/>
              <a:t>발행 시 </a:t>
            </a:r>
            <a:r>
              <a:rPr lang="ko-KR" altLang="en-US" dirty="0" err="1"/>
              <a:t>도어벨</a:t>
            </a:r>
            <a:r>
              <a:rPr lang="ko-KR" altLang="en-US" dirty="0"/>
              <a:t> </a:t>
            </a:r>
            <a:r>
              <a:rPr lang="ko-KR" altLang="en-US" dirty="0" err="1"/>
              <a:t>배칭으로</a:t>
            </a:r>
            <a:r>
              <a:rPr lang="ko-KR" altLang="en-US" dirty="0"/>
              <a:t> </a:t>
            </a:r>
            <a:r>
              <a:rPr lang="en-US" altLang="ko-KR" dirty="0"/>
              <a:t>PCIe </a:t>
            </a:r>
            <a:r>
              <a:rPr lang="ko-KR" altLang="en-US" dirty="0"/>
              <a:t>오버헤드 감소</a:t>
            </a:r>
          </a:p>
        </p:txBody>
      </p:sp>
    </p:spTree>
    <p:extLst>
      <p:ext uri="{BB962C8B-B14F-4D97-AF65-F5344CB8AC3E}">
        <p14:creationId xmlns:p14="http://schemas.microsoft.com/office/powerpoint/2010/main" val="98669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FE1DB-AC90-920F-C7E0-D23F89110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A6074F-D22A-926F-5EC0-A28A8D8B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A27077D-7512-229E-62E7-C9A7FFA6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5DE5AE8-31D7-DBE4-B29A-98AC518266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6EF861-B598-3239-B0A7-7F853E95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27028"/>
            <a:ext cx="11567160" cy="54902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Read Delegation and Write Combining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해시 기반 로컬 </a:t>
            </a:r>
            <a:r>
              <a:rPr lang="ko-KR" altLang="en-US" dirty="0" err="1"/>
              <a:t>락</a:t>
            </a:r>
            <a:endParaRPr lang="ko-KR" altLang="en-US" dirty="0"/>
          </a:p>
          <a:p>
            <a:pPr lvl="2">
              <a:lnSpc>
                <a:spcPct val="120000"/>
              </a:lnSpc>
            </a:pPr>
            <a:r>
              <a:rPr lang="ko-KR" altLang="en-US" dirty="0"/>
              <a:t>목적</a:t>
            </a:r>
            <a:r>
              <a:rPr lang="en-US" altLang="ko-KR" dirty="0"/>
              <a:t>: </a:t>
            </a:r>
            <a:r>
              <a:rPr lang="ko-KR" altLang="en-US" dirty="0"/>
              <a:t>클라이언트 간 중복 </a:t>
            </a:r>
            <a:r>
              <a:rPr lang="en-US" altLang="ko-KR" dirty="0"/>
              <a:t>I/O </a:t>
            </a:r>
            <a:r>
              <a:rPr lang="ko-KR" altLang="en-US" dirty="0"/>
              <a:t>제거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동작 방식</a:t>
            </a:r>
            <a:r>
              <a:rPr lang="en-US" altLang="ko-KR" dirty="0"/>
              <a:t>: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각 </a:t>
            </a:r>
            <a:r>
              <a:rPr lang="en-US" altLang="ko-KR" dirty="0"/>
              <a:t>CN</a:t>
            </a:r>
            <a:r>
              <a:rPr lang="ko-KR" altLang="en-US" dirty="0"/>
              <a:t>에서 클라이언트 간 동시 읽기</a:t>
            </a:r>
            <a:r>
              <a:rPr lang="en-US" altLang="ko-KR" dirty="0"/>
              <a:t>/</a:t>
            </a:r>
            <a:r>
              <a:rPr lang="ko-KR" altLang="en-US" dirty="0"/>
              <a:t>쓰기에 대해 로컬 </a:t>
            </a:r>
            <a:r>
              <a:rPr lang="ko-KR" altLang="en-US" dirty="0" err="1"/>
              <a:t>락</a:t>
            </a:r>
            <a:r>
              <a:rPr lang="ko-KR" altLang="en-US" dirty="0"/>
              <a:t> 테이블 유지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로컬 </a:t>
            </a:r>
            <a:r>
              <a:rPr lang="ko-KR" altLang="en-US" dirty="0" err="1"/>
              <a:t>락은</a:t>
            </a:r>
            <a:r>
              <a:rPr lang="ko-KR" altLang="en-US" dirty="0"/>
              <a:t> </a:t>
            </a:r>
            <a:r>
              <a:rPr lang="ko-KR" altLang="en-US" dirty="0" err="1"/>
              <a:t>키별로</a:t>
            </a:r>
            <a:r>
              <a:rPr lang="ko-KR" altLang="en-US" dirty="0"/>
              <a:t> 유지되며</a:t>
            </a:r>
            <a:r>
              <a:rPr lang="en-US" altLang="ko-KR" dirty="0"/>
              <a:t>, </a:t>
            </a:r>
            <a:r>
              <a:rPr lang="ko-KR" altLang="en-US" dirty="0"/>
              <a:t>해시 기반 방식으로 충돌 문제 해결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첫 번째 클라이언트가 로컬 </a:t>
            </a:r>
            <a:r>
              <a:rPr lang="ko-KR" altLang="en-US" dirty="0" err="1"/>
              <a:t>락을</a:t>
            </a:r>
            <a:r>
              <a:rPr lang="ko-KR" altLang="en-US" dirty="0"/>
              <a:t> 획득하고</a:t>
            </a:r>
            <a:r>
              <a:rPr lang="en-US" altLang="ko-KR" dirty="0"/>
              <a:t>, </a:t>
            </a:r>
            <a:r>
              <a:rPr lang="ko-KR" altLang="en-US" dirty="0"/>
              <a:t>고유 키를 기록한 뒤 후속 클라이언트는 해시 충돌 검사 후 처리</a:t>
            </a:r>
          </a:p>
          <a:p>
            <a:pPr lvl="1">
              <a:lnSpc>
                <a:spcPct val="120000"/>
              </a:lnSpc>
            </a:pP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읽기 위임 </a:t>
            </a:r>
            <a:r>
              <a:rPr lang="en-US" altLang="ko-KR" dirty="0"/>
              <a:t>(RD)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목적</a:t>
            </a:r>
            <a:r>
              <a:rPr lang="en-US" altLang="ko-KR" dirty="0"/>
              <a:t>: </a:t>
            </a:r>
            <a:r>
              <a:rPr lang="ko-KR" altLang="en-US" dirty="0"/>
              <a:t>읽기 중복 </a:t>
            </a:r>
            <a:r>
              <a:rPr lang="en-US" altLang="ko-KR" dirty="0"/>
              <a:t>I/O </a:t>
            </a:r>
            <a:r>
              <a:rPr lang="ko-KR" altLang="en-US" dirty="0"/>
              <a:t>감소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동작 방식</a:t>
            </a:r>
            <a:r>
              <a:rPr lang="en-US" altLang="ko-KR" dirty="0"/>
              <a:t>: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로컬 </a:t>
            </a:r>
            <a:r>
              <a:rPr lang="ko-KR" altLang="en-US" dirty="0" err="1"/>
              <a:t>락을</a:t>
            </a:r>
            <a:r>
              <a:rPr lang="ko-KR" altLang="en-US" dirty="0"/>
              <a:t> 획득한 첫 번째 클라이언트가 위임 클라이언트로 설정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후속 클라이언트는 첫 번째 클라이언트의 결과를 기다리거나 자체 실행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위임 클라이언트가 결과를 공유하고 </a:t>
            </a:r>
            <a:r>
              <a:rPr lang="ko-KR" altLang="en-US" dirty="0" err="1"/>
              <a:t>락</a:t>
            </a:r>
            <a:r>
              <a:rPr lang="ko-KR" altLang="en-US" dirty="0"/>
              <a:t> 해제</a:t>
            </a:r>
          </a:p>
          <a:p>
            <a:pPr lvl="1">
              <a:lnSpc>
                <a:spcPct val="120000"/>
              </a:lnSpc>
            </a:pPr>
            <a:endParaRPr lang="en-US" altLang="ko-KR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739F111-4D1D-D29D-4452-07B1BF5F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74" y="4132485"/>
            <a:ext cx="4163006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93D45-AF5D-A537-EB75-598D287F0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DD194-D862-8D9D-B004-9F592755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73AA018-F2EA-9CE7-81D7-51EE9D3A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7A9FA17-6411-7B47-6EB5-E91C5944B1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86AFD08-6AA4-889A-59F7-CBB7612A6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038" y="1203349"/>
            <a:ext cx="5363323" cy="229584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820A92-FF96-EA1B-9D0C-87EC1A25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27028"/>
            <a:ext cx="11567160" cy="54902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Read Delegation and Write Combining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쓰기 결합 </a:t>
            </a:r>
            <a:r>
              <a:rPr lang="en-US" altLang="ko-KR" dirty="0"/>
              <a:t>(WC)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목적</a:t>
            </a:r>
            <a:r>
              <a:rPr lang="en-US" altLang="ko-KR" dirty="0"/>
              <a:t>: </a:t>
            </a:r>
            <a:r>
              <a:rPr lang="ko-KR" altLang="en-US" dirty="0"/>
              <a:t>쓰기 중복 </a:t>
            </a:r>
            <a:r>
              <a:rPr lang="en-US" altLang="ko-KR" dirty="0"/>
              <a:t>I/O </a:t>
            </a:r>
            <a:r>
              <a:rPr lang="ko-KR" altLang="en-US" dirty="0"/>
              <a:t>감소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동작 방식</a:t>
            </a:r>
            <a:r>
              <a:rPr lang="en-US" altLang="ko-KR" dirty="0"/>
              <a:t>: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로컬 </a:t>
            </a:r>
            <a:r>
              <a:rPr lang="ko-KR" altLang="en-US" dirty="0" err="1"/>
              <a:t>락을</a:t>
            </a:r>
            <a:r>
              <a:rPr lang="ko-KR" altLang="en-US" dirty="0"/>
              <a:t> 획득한 첫 번째 클라이언트가 쓰기 결합 버퍼</a:t>
            </a:r>
            <a:r>
              <a:rPr lang="en-US" altLang="ko-KR" dirty="0"/>
              <a:t>(WCB)</a:t>
            </a:r>
            <a:r>
              <a:rPr lang="ko-KR" altLang="en-US" dirty="0"/>
              <a:t>에 결과 기록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후속 클라이언트는 해시 충돌 검사 후 </a:t>
            </a:r>
            <a:r>
              <a:rPr lang="en-US" altLang="ko-KR" dirty="0"/>
              <a:t>WCB</a:t>
            </a:r>
            <a:r>
              <a:rPr lang="ko-KR" altLang="en-US" dirty="0"/>
              <a:t>에 값을 기록하고 대기</a:t>
            </a:r>
          </a:p>
          <a:p>
            <a:pPr lvl="3">
              <a:lnSpc>
                <a:spcPct val="120000"/>
              </a:lnSpc>
            </a:pPr>
            <a:r>
              <a:rPr lang="en-US" altLang="ko-KR" dirty="0"/>
              <a:t>WCB</a:t>
            </a:r>
            <a:r>
              <a:rPr lang="ko-KR" altLang="en-US" dirty="0"/>
              <a:t>를 사용해 네트워크 대역폭 절약</a:t>
            </a:r>
          </a:p>
          <a:p>
            <a:pPr lvl="1">
              <a:lnSpc>
                <a:spcPct val="120000"/>
              </a:lnSpc>
            </a:pPr>
            <a:endParaRPr lang="ko-KR" altLang="en-US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두 방식의 결합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문제 해결</a:t>
            </a:r>
            <a:r>
              <a:rPr lang="en-US" altLang="ko-KR" dirty="0"/>
              <a:t>: </a:t>
            </a:r>
            <a:r>
              <a:rPr lang="ko-KR" altLang="en-US" dirty="0"/>
              <a:t>읽기와 쓰기 간의 인과 관계 문제 해결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동작 방식</a:t>
            </a:r>
            <a:r>
              <a:rPr lang="en-US" altLang="ko-KR" dirty="0"/>
              <a:t>: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읽기와 쓰기 작업이 같은 시간 창을 사용하여 인과 관계가 깨지지 않도록 처리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각 로컬 </a:t>
            </a:r>
            <a:r>
              <a:rPr lang="ko-KR" altLang="en-US" dirty="0" err="1"/>
              <a:t>락에</a:t>
            </a:r>
            <a:r>
              <a:rPr lang="ko-KR" altLang="en-US" dirty="0"/>
              <a:t> 읽기 큐와 쓰기 큐가 있어 배타적으로 처리</a:t>
            </a:r>
          </a:p>
          <a:p>
            <a:pPr lvl="1">
              <a:lnSpc>
                <a:spcPct val="12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8870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BD1B8-0790-89A5-1E61-A2BB30A5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45F80D-CD08-576C-7E35-21619C5B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66D3784-7E12-9202-447D-1E2B233F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0E41182-8BE1-14A4-A372-FA305D6B79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11227D-BBC5-E052-96B9-7FEE0626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8"/>
            <a:ext cx="11567160" cy="54902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ART Cache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ART-indexed </a:t>
            </a:r>
            <a:r>
              <a:rPr lang="ko-KR" altLang="en-US" dirty="0"/>
              <a:t>캐시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목적</a:t>
            </a:r>
            <a:r>
              <a:rPr lang="en-US" altLang="ko-KR" dirty="0"/>
              <a:t>: </a:t>
            </a:r>
            <a:r>
              <a:rPr lang="ko-KR" altLang="en-US" dirty="0"/>
              <a:t>트리 순회 중 원격 접근 줄이기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동작 방식</a:t>
            </a:r>
            <a:r>
              <a:rPr lang="en-US" altLang="ko-KR" dirty="0"/>
              <a:t>: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각 </a:t>
            </a:r>
            <a:r>
              <a:rPr lang="en-US" altLang="ko-KR" dirty="0"/>
              <a:t>CN</a:t>
            </a:r>
            <a:r>
              <a:rPr lang="ko-KR" altLang="en-US" dirty="0"/>
              <a:t>에 로컬 </a:t>
            </a:r>
            <a:r>
              <a:rPr lang="en-US" altLang="ko-KR" dirty="0"/>
              <a:t>ART </a:t>
            </a:r>
            <a:r>
              <a:rPr lang="ko-KR" altLang="en-US" dirty="0"/>
              <a:t>채택</a:t>
            </a:r>
            <a:r>
              <a:rPr lang="en-US" altLang="ko-KR" dirty="0"/>
              <a:t>, </a:t>
            </a:r>
            <a:r>
              <a:rPr lang="ko-KR" altLang="en-US" dirty="0"/>
              <a:t>내부 노드를 키 접두사로 인덱싱</a:t>
            </a:r>
          </a:p>
          <a:p>
            <a:pPr lvl="3">
              <a:lnSpc>
                <a:spcPct val="120000"/>
              </a:lnSpc>
            </a:pPr>
            <a:r>
              <a:rPr lang="ko-KR" altLang="en-US" dirty="0" err="1"/>
              <a:t>캐시된</a:t>
            </a:r>
            <a:r>
              <a:rPr lang="ko-KR" altLang="en-US" dirty="0"/>
              <a:t> 노드는 순회 컨텍스트의 스냅샷 포함</a:t>
            </a:r>
          </a:p>
          <a:p>
            <a:pPr lvl="3">
              <a:lnSpc>
                <a:spcPct val="120000"/>
              </a:lnSpc>
            </a:pPr>
            <a:endParaRPr lang="ko-KR" altLang="en-US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캐시 무효화 상황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타입 </a:t>
            </a:r>
            <a:r>
              <a:rPr lang="en-US" altLang="ko-KR" dirty="0"/>
              <a:t>1: </a:t>
            </a:r>
            <a:r>
              <a:rPr lang="ko-KR" altLang="en-US" dirty="0"/>
              <a:t>부모</a:t>
            </a:r>
            <a:r>
              <a:rPr lang="en-US" altLang="ko-KR" dirty="0"/>
              <a:t>-</a:t>
            </a:r>
            <a:r>
              <a:rPr lang="ko-KR" altLang="en-US" dirty="0"/>
              <a:t>자식 관계의 조정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타입 </a:t>
            </a:r>
            <a:r>
              <a:rPr lang="en-US" altLang="ko-KR" dirty="0"/>
              <a:t>2: </a:t>
            </a:r>
            <a:r>
              <a:rPr lang="ko-KR" altLang="en-US" dirty="0"/>
              <a:t>노드 타입 변경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타입 </a:t>
            </a:r>
            <a:r>
              <a:rPr lang="en-US" altLang="ko-KR" dirty="0"/>
              <a:t>3: </a:t>
            </a:r>
            <a:r>
              <a:rPr lang="ko-KR" altLang="en-US" dirty="0"/>
              <a:t>삭제된 노드</a:t>
            </a:r>
          </a:p>
          <a:p>
            <a:pPr lvl="1">
              <a:lnSpc>
                <a:spcPct val="120000"/>
              </a:lnSpc>
            </a:pP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94061D-F11F-4E5F-796C-849EBB4E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22"/>
          <a:stretch/>
        </p:blipFill>
        <p:spPr>
          <a:xfrm>
            <a:off x="7355501" y="2300130"/>
            <a:ext cx="4218308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EE434-8594-9670-CCD7-21DF42D5F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C633B0-E8CC-ECAD-0141-465C44DF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413BF94-ECF6-8BDB-EC5B-E0698EE7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8CD6CC2-AFBD-6028-7B0D-486E7E5BBE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ECFA8F-EF5B-6219-42CD-E1C189B1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8"/>
            <a:ext cx="11567160" cy="54902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ART Cache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캐시 무효화 상황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슬롯 삽입</a:t>
            </a:r>
            <a:r>
              <a:rPr lang="en-US" altLang="ko-KR" dirty="0"/>
              <a:t>: </a:t>
            </a:r>
            <a:r>
              <a:rPr lang="ko-KR" altLang="en-US" dirty="0"/>
              <a:t>새 슬롯은 클라이언트 캐시에 영향 없음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슬롯 업데이트</a:t>
            </a:r>
            <a:r>
              <a:rPr lang="en-US" altLang="ko-KR" dirty="0"/>
              <a:t>:</a:t>
            </a:r>
          </a:p>
          <a:p>
            <a:pPr lvl="3">
              <a:lnSpc>
                <a:spcPct val="120000"/>
              </a:lnSpc>
            </a:pPr>
            <a:r>
              <a:rPr lang="en-US" altLang="ko-KR" dirty="0"/>
              <a:t>Child Pointer </a:t>
            </a:r>
            <a:r>
              <a:rPr lang="ko-KR" altLang="en-US" dirty="0"/>
              <a:t>업데이트 → 타입 </a:t>
            </a:r>
            <a:r>
              <a:rPr lang="en-US" altLang="ko-KR" dirty="0"/>
              <a:t>1</a:t>
            </a:r>
          </a:p>
          <a:p>
            <a:pPr lvl="3">
              <a:lnSpc>
                <a:spcPct val="120000"/>
              </a:lnSpc>
            </a:pPr>
            <a:r>
              <a:rPr lang="en-US" altLang="ko-KR" dirty="0" err="1"/>
              <a:t>Typenode</a:t>
            </a:r>
            <a:r>
              <a:rPr lang="en-US" altLang="ko-KR" dirty="0"/>
              <a:t> </a:t>
            </a:r>
            <a:r>
              <a:rPr lang="ko-KR" altLang="en-US" dirty="0"/>
              <a:t>업데이트 → 타입 </a:t>
            </a:r>
            <a:r>
              <a:rPr lang="en-US" altLang="ko-KR" dirty="0"/>
              <a:t>2</a:t>
            </a:r>
          </a:p>
          <a:p>
            <a:pPr lvl="3">
              <a:lnSpc>
                <a:spcPct val="120000"/>
              </a:lnSpc>
            </a:pPr>
            <a:r>
              <a:rPr lang="en-US" altLang="ko-KR" dirty="0"/>
              <a:t>Leaf </a:t>
            </a:r>
            <a:r>
              <a:rPr lang="ko-KR" altLang="en-US" dirty="0"/>
              <a:t>필드 업데이트 → 타입 </a:t>
            </a:r>
            <a:r>
              <a:rPr lang="en-US" altLang="ko-KR" dirty="0"/>
              <a:t>1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슬롯 삭제</a:t>
            </a:r>
            <a:r>
              <a:rPr lang="en-US" altLang="ko-KR" dirty="0"/>
              <a:t>: </a:t>
            </a:r>
            <a:r>
              <a:rPr lang="ko-KR" altLang="en-US" dirty="0"/>
              <a:t>타입 </a:t>
            </a:r>
            <a:r>
              <a:rPr lang="en-US" altLang="ko-KR" dirty="0"/>
              <a:t>3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역방향 검사 메커니즘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목표</a:t>
            </a:r>
            <a:r>
              <a:rPr lang="en-US" altLang="ko-KR" dirty="0"/>
              <a:t>: </a:t>
            </a:r>
            <a:r>
              <a:rPr lang="ko-KR" altLang="en-US" dirty="0"/>
              <a:t>캐시 무효화 시 불일치 처리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동작 방식</a:t>
            </a:r>
            <a:r>
              <a:rPr lang="en-US" altLang="ko-KR" dirty="0"/>
              <a:t>: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부모</a:t>
            </a:r>
            <a:r>
              <a:rPr lang="en-US" altLang="ko-KR" dirty="0"/>
              <a:t>-</a:t>
            </a:r>
            <a:r>
              <a:rPr lang="ko-KR" altLang="en-US" dirty="0"/>
              <a:t>자식 관계의 조정</a:t>
            </a:r>
            <a:r>
              <a:rPr lang="en-US" altLang="ko-KR" dirty="0"/>
              <a:t>: </a:t>
            </a:r>
            <a:r>
              <a:rPr lang="ko-KR" altLang="en-US" dirty="0"/>
              <a:t>역방향 포인터 저장</a:t>
            </a:r>
            <a:r>
              <a:rPr lang="en-US" altLang="ko-KR" dirty="0"/>
              <a:t>, </a:t>
            </a:r>
            <a:r>
              <a:rPr lang="ko-KR" altLang="en-US" dirty="0"/>
              <a:t>불일치 발견 시 캐시 엔트리 무효화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노드 타입 변경</a:t>
            </a:r>
            <a:r>
              <a:rPr lang="en-US" altLang="ko-KR" dirty="0"/>
              <a:t>: </a:t>
            </a:r>
            <a:r>
              <a:rPr lang="en-US" altLang="ko-KR" dirty="0" err="1"/>
              <a:t>Typenode</a:t>
            </a:r>
            <a:r>
              <a:rPr lang="en-US" altLang="ko-KR" dirty="0"/>
              <a:t> </a:t>
            </a:r>
            <a:r>
              <a:rPr lang="ko-KR" altLang="en-US" dirty="0"/>
              <a:t>값 비교 후 불일치 시 원격 노드 읽기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삭제된 노드</a:t>
            </a:r>
            <a:r>
              <a:rPr lang="en-US" altLang="ko-KR" dirty="0"/>
              <a:t>: </a:t>
            </a:r>
            <a:r>
              <a:rPr lang="en-US" altLang="ko-KR" dirty="0" err="1"/>
              <a:t>Typenode</a:t>
            </a:r>
            <a:r>
              <a:rPr lang="en-US" altLang="ko-KR" dirty="0"/>
              <a:t> </a:t>
            </a:r>
            <a:r>
              <a:rPr lang="ko-KR" altLang="en-US" dirty="0"/>
              <a:t>값 </a:t>
            </a:r>
            <a:r>
              <a:rPr lang="en-US" altLang="ko-KR" dirty="0"/>
              <a:t>0</a:t>
            </a:r>
            <a:r>
              <a:rPr lang="ko-KR" altLang="en-US" dirty="0"/>
              <a:t>으로 설정</a:t>
            </a:r>
            <a:r>
              <a:rPr lang="en-US" altLang="ko-KR" dirty="0"/>
              <a:t>, </a:t>
            </a:r>
            <a:r>
              <a:rPr lang="ko-KR" altLang="en-US" dirty="0"/>
              <a:t>삭제된 노드 식별</a:t>
            </a:r>
          </a:p>
          <a:p>
            <a:pPr lvl="1">
              <a:lnSpc>
                <a:spcPct val="120000"/>
              </a:lnSpc>
            </a:pPr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57E0995-6396-DE3B-7095-142A52C5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731" y="2200104"/>
            <a:ext cx="4829849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8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6FE08-1C34-B1A4-DDE0-F9FEC3C73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7795B6-77F6-5FC3-018E-82742FD7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F47B9A2-EEC5-C5E3-1D2E-23FED059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76D0A32-841C-BE51-90D2-0444F76DB0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2260E5-AEC2-39F7-BF6C-09FF4A2DC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8"/>
            <a:ext cx="11567160" cy="54902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Operations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Search </a:t>
            </a:r>
            <a:r>
              <a:rPr lang="ko-KR" altLang="en-US" dirty="0"/>
              <a:t>동작 순서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/>
              <a:t>대상 키 접두사와 일치하는 슬롯 캐시에서 검색</a:t>
            </a:r>
          </a:p>
          <a:p>
            <a:pPr lvl="2">
              <a:lnSpc>
                <a:spcPct val="120000"/>
              </a:lnSpc>
            </a:pPr>
            <a:r>
              <a:rPr lang="ko-KR" altLang="en-US" dirty="0" err="1"/>
              <a:t>캐시된</a:t>
            </a:r>
            <a:r>
              <a:rPr lang="ko-KR" altLang="en-US" dirty="0"/>
              <a:t> 슬롯이 없으면 트리 루트 슬롯부터 순회 시작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노드를 읽고</a:t>
            </a:r>
            <a:r>
              <a:rPr lang="en-US" altLang="ko-KR" dirty="0"/>
              <a:t>, </a:t>
            </a:r>
            <a:r>
              <a:rPr lang="ko-KR" altLang="en-US" dirty="0"/>
              <a:t>역방향 검사를 통해 캐시 만료 여부 확인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리프 노드에서 대상 키와 일치하면 대상 항목 찾음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내부 노드에서 부분 키 일치 시 자식 포인터 따라 다음 노드 읽기</a:t>
            </a:r>
          </a:p>
          <a:p>
            <a:pPr lvl="1">
              <a:lnSpc>
                <a:spcPct val="120000"/>
              </a:lnSpc>
            </a:pP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dirty="0"/>
              <a:t>Delete</a:t>
            </a:r>
            <a:r>
              <a:rPr lang="ko-KR" altLang="en-US" dirty="0"/>
              <a:t> 동작 순서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en-US" altLang="ko-KR" dirty="0"/>
              <a:t>RDMA_CAS</a:t>
            </a:r>
            <a:r>
              <a:rPr lang="ko-KR" altLang="en-US" dirty="0"/>
              <a:t>로 대상 리프 노드를 가리키는 슬롯 삭제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삭제된 리프 노드의 </a:t>
            </a:r>
            <a:r>
              <a:rPr lang="en-US" altLang="ko-KR" dirty="0"/>
              <a:t>Valid </a:t>
            </a:r>
            <a:r>
              <a:rPr lang="ko-KR" altLang="en-US" dirty="0"/>
              <a:t>비트 해제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경로 압축을 위해 리프 분할</a:t>
            </a:r>
            <a:r>
              <a:rPr lang="en-US" altLang="ko-KR" dirty="0"/>
              <a:t>, </a:t>
            </a:r>
            <a:r>
              <a:rPr lang="ko-KR" altLang="en-US" dirty="0"/>
              <a:t>헤더 분할 반대 작업 수행</a:t>
            </a:r>
          </a:p>
          <a:p>
            <a:pPr lvl="2">
              <a:lnSpc>
                <a:spcPct val="12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4010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A85DD-D380-2427-5006-87B6149C5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C69343-27A2-33E4-E4A4-9BA51442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313601C-4AA2-38BC-F2FB-C2691CB4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659ED6F-E30D-8BBB-BEA3-58D72BDC93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71E3AD-81AC-C038-4A8A-F47D73A5D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8"/>
            <a:ext cx="11567160" cy="54902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Operations 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Insert/Update </a:t>
            </a:r>
            <a:r>
              <a:rPr lang="ko-KR" altLang="en-US" dirty="0"/>
              <a:t>동작 순서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/>
              <a:t>검색 후 노드를 읽고 역방향 검사 수행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리프 노드에서 대상 키 일치 시 </a:t>
            </a:r>
            <a:r>
              <a:rPr lang="en-US" altLang="ko-KR" dirty="0"/>
              <a:t>in-place </a:t>
            </a:r>
            <a:r>
              <a:rPr lang="ko-KR" altLang="en-US" dirty="0"/>
              <a:t>리프 업데이트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불일치 시 리프 분할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내부 노드에서 부분 키 불일치 시 헤더 분할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슬롯에서 검색 후 자식 포인터 따라 다음 노드 읽기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빈 슬롯이 없으면 노드 타입 전환</a:t>
            </a:r>
          </a:p>
          <a:p>
            <a:pPr lvl="1">
              <a:lnSpc>
                <a:spcPct val="120000"/>
              </a:lnSpc>
            </a:pP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dirty="0"/>
              <a:t>Scan</a:t>
            </a:r>
            <a:r>
              <a:rPr lang="ko-KR" altLang="en-US" dirty="0"/>
              <a:t> 동작 순서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/>
              <a:t>순회 각 레벨에서 병렬 </a:t>
            </a:r>
            <a:r>
              <a:rPr lang="en-US" altLang="ko-KR" dirty="0"/>
              <a:t>RDMA_READ </a:t>
            </a:r>
            <a:r>
              <a:rPr lang="ko-KR" altLang="en-US" dirty="0"/>
              <a:t>수행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부분 키와 대상 키 범위 비교 후 불필요한 검색 경로 제외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동시 삽입</a:t>
            </a:r>
            <a:r>
              <a:rPr lang="en-US" altLang="ko-KR" dirty="0"/>
              <a:t>/</a:t>
            </a:r>
            <a:r>
              <a:rPr lang="ko-KR" altLang="en-US" dirty="0"/>
              <a:t>업데이트와 관련하여 </a:t>
            </a:r>
            <a:r>
              <a:rPr lang="ko-KR" altLang="en-US" dirty="0" err="1"/>
              <a:t>원자성</a:t>
            </a:r>
            <a:r>
              <a:rPr lang="ko-KR" altLang="en-US" dirty="0"/>
              <a:t> 보장하지 않음</a:t>
            </a:r>
          </a:p>
          <a:p>
            <a:pPr lvl="2">
              <a:lnSpc>
                <a:spcPct val="12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09784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EFFC2-2B38-4647-84F4-99E359658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9EDF1F-8B4B-8512-E5EE-73B11296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F5256B6-75FA-5630-6F09-2EFE4DA2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2419870-DB96-E88C-B45B-CEB4630A99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CA5CA3-43BC-233C-3E23-E1B7CA9C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8"/>
            <a:ext cx="11567160" cy="54902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Discussion 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가변 크기 키와 값 지원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현재 </a:t>
            </a:r>
            <a:r>
              <a:rPr lang="en-US" altLang="ko-KR" dirty="0"/>
              <a:t>SMART</a:t>
            </a:r>
            <a:r>
              <a:rPr lang="ko-KR" altLang="en-US" dirty="0"/>
              <a:t>는 고정 크기 키와 값만 지원</a:t>
            </a:r>
          </a:p>
          <a:p>
            <a:pPr lvl="2">
              <a:lnSpc>
                <a:spcPct val="120000"/>
              </a:lnSpc>
            </a:pPr>
            <a:r>
              <a:rPr lang="en-US" altLang="ko-KR" dirty="0"/>
              <a:t>RCU </a:t>
            </a:r>
            <a:r>
              <a:rPr lang="ko-KR" altLang="en-US" dirty="0"/>
              <a:t>방식 사용하여 리프 노드를 </a:t>
            </a:r>
            <a:r>
              <a:rPr lang="en-US" altLang="ko-KR" dirty="0"/>
              <a:t>out-of-place</a:t>
            </a:r>
            <a:r>
              <a:rPr lang="ko-KR" altLang="en-US" dirty="0"/>
              <a:t>로 업데이트</a:t>
            </a:r>
            <a:r>
              <a:rPr lang="en-US" altLang="ko-KR" dirty="0"/>
              <a:t>, </a:t>
            </a:r>
            <a:r>
              <a:rPr lang="ko-KR" altLang="en-US" dirty="0"/>
              <a:t>가변 크기 키와 값 지원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리프 노드 구조</a:t>
            </a:r>
            <a:r>
              <a:rPr lang="en-US" altLang="ko-KR" dirty="0"/>
              <a:t>:</a:t>
            </a:r>
          </a:p>
          <a:p>
            <a:pPr lvl="3">
              <a:lnSpc>
                <a:spcPct val="120000"/>
              </a:lnSpc>
            </a:pPr>
            <a:r>
              <a:rPr lang="en-US" altLang="ko-KR" dirty="0" err="1"/>
              <a:t>Lenkey</a:t>
            </a:r>
            <a:r>
              <a:rPr lang="en-US" altLang="ko-KR" dirty="0"/>
              <a:t>, </a:t>
            </a:r>
            <a:r>
              <a:rPr lang="en-US" altLang="ko-KR" dirty="0" err="1"/>
              <a:t>Lenval</a:t>
            </a:r>
            <a:r>
              <a:rPr lang="en-US" altLang="ko-KR" dirty="0"/>
              <a:t> </a:t>
            </a:r>
            <a:r>
              <a:rPr lang="ko-KR" altLang="en-US" dirty="0"/>
              <a:t>필드 포함</a:t>
            </a:r>
          </a:p>
          <a:p>
            <a:pPr lvl="3">
              <a:lnSpc>
                <a:spcPct val="120000"/>
              </a:lnSpc>
            </a:pPr>
            <a:r>
              <a:rPr lang="en-US" altLang="ko-KR" dirty="0" err="1"/>
              <a:t>Lenleaf</a:t>
            </a:r>
            <a:r>
              <a:rPr lang="en-US" altLang="ko-KR" dirty="0"/>
              <a:t> </a:t>
            </a:r>
            <a:r>
              <a:rPr lang="ko-KR" altLang="en-US" dirty="0"/>
              <a:t>필드로 리프 노드 길이 결정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최대 길이</a:t>
            </a:r>
            <a:r>
              <a:rPr lang="en-US" altLang="ko-KR" dirty="0"/>
              <a:t>: 2^7 * </a:t>
            </a:r>
            <a:r>
              <a:rPr lang="en-US" altLang="ko-KR" dirty="0" err="1"/>
              <a:t>length_unit</a:t>
            </a:r>
            <a:endParaRPr lang="en-US" altLang="ko-KR" dirty="0"/>
          </a:p>
          <a:p>
            <a:pPr lvl="3">
              <a:lnSpc>
                <a:spcPct val="120000"/>
              </a:lnSpc>
            </a:pPr>
            <a:r>
              <a:rPr lang="ko-KR" altLang="en-US" dirty="0"/>
              <a:t>키</a:t>
            </a:r>
            <a:r>
              <a:rPr lang="en-US" altLang="ko-KR" dirty="0"/>
              <a:t>-</a:t>
            </a:r>
            <a:r>
              <a:rPr lang="ko-KR" altLang="en-US" dirty="0"/>
              <a:t>값 항목이 최대 길이를 초과하면 두 번째 키</a:t>
            </a:r>
            <a:r>
              <a:rPr lang="en-US" altLang="ko-KR" dirty="0"/>
              <a:t>-</a:t>
            </a:r>
            <a:r>
              <a:rPr lang="ko-KR" altLang="en-US" dirty="0"/>
              <a:t>값 블록에 연결 저장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캐시 검증</a:t>
            </a:r>
            <a:r>
              <a:rPr lang="en-US" altLang="ko-KR" dirty="0"/>
              <a:t>:</a:t>
            </a:r>
          </a:p>
          <a:p>
            <a:pPr lvl="3">
              <a:lnSpc>
                <a:spcPct val="120000"/>
              </a:lnSpc>
            </a:pPr>
            <a:r>
              <a:rPr lang="ko-KR" altLang="en-US" dirty="0"/>
              <a:t>리프 노드 길이 변경 시 캐시 무효화</a:t>
            </a:r>
          </a:p>
          <a:p>
            <a:pPr lvl="3">
              <a:lnSpc>
                <a:spcPct val="120000"/>
              </a:lnSpc>
            </a:pPr>
            <a:r>
              <a:rPr lang="en-US" altLang="ko-KR" dirty="0" err="1"/>
              <a:t>Lenkey</a:t>
            </a:r>
            <a:r>
              <a:rPr lang="en-US" altLang="ko-KR" dirty="0"/>
              <a:t> + </a:t>
            </a:r>
            <a:r>
              <a:rPr lang="en-US" altLang="ko-KR" dirty="0" err="1"/>
              <a:t>Lenval</a:t>
            </a:r>
            <a:r>
              <a:rPr lang="en-US" altLang="ko-KR" dirty="0"/>
              <a:t> ≠ </a:t>
            </a:r>
            <a:r>
              <a:rPr lang="en-US" altLang="ko-KR" dirty="0" err="1"/>
              <a:t>Lenleaf</a:t>
            </a:r>
            <a:r>
              <a:rPr lang="en-US" altLang="ko-KR" dirty="0"/>
              <a:t> * </a:t>
            </a:r>
            <a:r>
              <a:rPr lang="en-US" altLang="ko-KR" dirty="0" err="1"/>
              <a:t>length_unit</a:t>
            </a:r>
            <a:r>
              <a:rPr lang="en-US" altLang="ko-KR" dirty="0"/>
              <a:t> </a:t>
            </a:r>
            <a:r>
              <a:rPr lang="ko-KR" altLang="en-US" dirty="0"/>
              <a:t>일 경우 캐시 무효화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E413F92-97D9-6F2B-1D08-87944E582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922" y="5592872"/>
            <a:ext cx="6400156" cy="1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C519B-E0B6-7DB7-759D-380641144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30750C-33DB-60E7-8E27-7823C5E2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D50F18-7777-1028-F632-5663B757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lang="en-US" altLang="ko-KR" dirty="0"/>
              <a:t>SMART: A High-Performance Adaptive Radix Tree for Disaggregated Memory</a:t>
            </a:r>
          </a:p>
          <a:p>
            <a:pPr lvl="1"/>
            <a:r>
              <a:rPr lang="en-US" altLang="ko-KR" dirty="0"/>
              <a:t>Key designs</a:t>
            </a:r>
          </a:p>
          <a:p>
            <a:pPr lvl="2"/>
            <a:r>
              <a:rPr lang="ko-KR" altLang="en-US" dirty="0"/>
              <a:t>하이브리드 동시성 제어 체계</a:t>
            </a:r>
            <a:endParaRPr lang="en-US" altLang="ko-KR" dirty="0"/>
          </a:p>
          <a:p>
            <a:pPr lvl="2"/>
            <a:r>
              <a:rPr lang="ko-KR" altLang="en-US" dirty="0"/>
              <a:t>읽기 위임 및 쓰기 결합 기법 적용</a:t>
            </a:r>
            <a:endParaRPr lang="en-US" altLang="ko-KR" dirty="0"/>
          </a:p>
          <a:p>
            <a:pPr lvl="2"/>
            <a:r>
              <a:rPr lang="ko-KR" altLang="en-US" dirty="0"/>
              <a:t>역방향 검사 메커니즘</a:t>
            </a:r>
            <a:endParaRPr lang="en-US" altLang="ko-KR" dirty="0"/>
          </a:p>
          <a:p>
            <a:pPr lvl="1"/>
            <a:r>
              <a:rPr lang="en-US" altLang="ko-KR" dirty="0"/>
              <a:t>Contributions</a:t>
            </a:r>
          </a:p>
          <a:p>
            <a:pPr lvl="2"/>
            <a:r>
              <a:rPr lang="en-US" altLang="ko-KR" dirty="0"/>
              <a:t>ART</a:t>
            </a:r>
            <a:r>
              <a:rPr lang="ko-KR" altLang="en-US" dirty="0"/>
              <a:t>가 </a:t>
            </a:r>
            <a:r>
              <a:rPr lang="en-US" altLang="ko-KR" dirty="0"/>
              <a:t>DM</a:t>
            </a:r>
            <a:r>
              <a:rPr lang="ko-KR" altLang="en-US" dirty="0"/>
              <a:t>에서 더 나은 트리 인덱스임을 검증</a:t>
            </a:r>
            <a:endParaRPr lang="en-US" altLang="ko-KR" dirty="0"/>
          </a:p>
          <a:p>
            <a:pPr lvl="2"/>
            <a:r>
              <a:rPr lang="ko-KR" altLang="en-US" dirty="0"/>
              <a:t>최초의 고성능 </a:t>
            </a:r>
            <a:r>
              <a:rPr lang="en-US" altLang="ko-KR" dirty="0"/>
              <a:t>DM</a:t>
            </a:r>
            <a:r>
              <a:rPr lang="ko-KR" altLang="en-US" dirty="0"/>
              <a:t> </a:t>
            </a:r>
            <a:r>
              <a:rPr lang="en-US" altLang="ko-KR" dirty="0"/>
              <a:t>radix-tree</a:t>
            </a:r>
            <a:r>
              <a:rPr lang="ko-KR" altLang="en-US" dirty="0"/>
              <a:t>인 </a:t>
            </a:r>
            <a:r>
              <a:rPr lang="en-US" altLang="ko-KR" dirty="0"/>
              <a:t>SMART</a:t>
            </a:r>
            <a:r>
              <a:rPr lang="ko-KR" altLang="en-US" dirty="0"/>
              <a:t>를 제시</a:t>
            </a:r>
            <a:endParaRPr lang="en-US" altLang="ko-KR" dirty="0"/>
          </a:p>
          <a:p>
            <a:pPr lvl="2"/>
            <a:r>
              <a:rPr lang="ko-KR" altLang="en-US" dirty="0"/>
              <a:t>구현 및 효과</a:t>
            </a:r>
            <a:r>
              <a:rPr lang="en-US" altLang="ko-KR" dirty="0"/>
              <a:t>/</a:t>
            </a:r>
            <a:r>
              <a:rPr lang="ko-KR" altLang="en-US" dirty="0"/>
              <a:t>효율성 검증</a:t>
            </a:r>
            <a:endParaRPr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6EEA77F-F860-B2B1-79EB-9E101BE7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E1F5C96-5D09-DF71-E58C-D12807E510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0536BBC-B407-AE91-C00B-EB16B8E6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04" y="1713445"/>
            <a:ext cx="3840076" cy="49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09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E1D05-4AB6-3183-2127-2DDDBACE7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8605A8-638C-5461-7F34-5650C0A2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ACE675A-F801-ECBF-20E7-9EF7BEAC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346B798-1930-5A79-9180-2EB8FBD2ED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0C7BED-49F9-4B5F-70B9-E99D2DF5C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8"/>
            <a:ext cx="11567160" cy="54902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Discussion 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SMART </a:t>
            </a:r>
            <a:r>
              <a:rPr lang="ko-KR" altLang="en-US" dirty="0"/>
              <a:t>기법의 일반성</a:t>
            </a:r>
          </a:p>
          <a:p>
            <a:pPr lvl="2">
              <a:lnSpc>
                <a:spcPct val="120000"/>
              </a:lnSpc>
            </a:pPr>
            <a:r>
              <a:rPr lang="en-US" altLang="ko-KR" dirty="0"/>
              <a:t>RDWC </a:t>
            </a:r>
            <a:r>
              <a:rPr lang="ko-KR" altLang="en-US" dirty="0"/>
              <a:t>기법</a:t>
            </a:r>
            <a:r>
              <a:rPr lang="en-US" altLang="ko-KR" dirty="0"/>
              <a:t>: </a:t>
            </a:r>
            <a:r>
              <a:rPr lang="ko-KR" altLang="en-US" dirty="0"/>
              <a:t>하위 레벨 인덱스 구조에 투명</a:t>
            </a:r>
            <a:r>
              <a:rPr lang="en-US" altLang="ko-KR" dirty="0"/>
              <a:t>, </a:t>
            </a:r>
            <a:r>
              <a:rPr lang="ko-KR" altLang="en-US" dirty="0"/>
              <a:t>모든 트리 인덱스에 적용 가능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역방향 검사 메커니즘</a:t>
            </a:r>
            <a:r>
              <a:rPr lang="en-US" altLang="ko-KR" dirty="0"/>
              <a:t>: </a:t>
            </a:r>
            <a:r>
              <a:rPr lang="ko-KR" altLang="en-US" dirty="0"/>
              <a:t>모든 </a:t>
            </a:r>
            <a:r>
              <a:rPr lang="ko-KR" altLang="en-US" dirty="0" err="1"/>
              <a:t>래딕스</a:t>
            </a:r>
            <a:r>
              <a:rPr lang="ko-KR" altLang="en-US" dirty="0"/>
              <a:t> 트리 기반 인덱스에 유용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후방 내장 </a:t>
            </a:r>
            <a:r>
              <a:rPr lang="ko-KR" altLang="en-US" dirty="0" err="1"/>
              <a:t>락</a:t>
            </a:r>
            <a:r>
              <a:rPr lang="en-US" altLang="ko-KR" dirty="0"/>
              <a:t>: DM</a:t>
            </a:r>
            <a:r>
              <a:rPr lang="ko-KR" altLang="en-US" dirty="0"/>
              <a:t>의 모든 </a:t>
            </a:r>
            <a:r>
              <a:rPr lang="ko-KR" altLang="en-US" dirty="0" err="1"/>
              <a:t>락</a:t>
            </a:r>
            <a:r>
              <a:rPr lang="ko-KR" altLang="en-US" dirty="0"/>
              <a:t> 기반 구조에 채택 가능</a:t>
            </a:r>
          </a:p>
          <a:p>
            <a:pPr lvl="1">
              <a:lnSpc>
                <a:spcPct val="120000"/>
              </a:lnSpc>
            </a:pP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순수 </a:t>
            </a:r>
            <a:r>
              <a:rPr lang="ko-KR" altLang="en-US" dirty="0" err="1"/>
              <a:t>락프리</a:t>
            </a:r>
            <a:r>
              <a:rPr lang="ko-KR" altLang="en-US" dirty="0"/>
              <a:t> </a:t>
            </a:r>
            <a:r>
              <a:rPr lang="en-US" altLang="ko-KR" dirty="0"/>
              <a:t>ART </a:t>
            </a:r>
            <a:r>
              <a:rPr lang="ko-KR" altLang="en-US" dirty="0"/>
              <a:t>설계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 err="1"/>
              <a:t>락프리</a:t>
            </a:r>
            <a:r>
              <a:rPr lang="ko-KR" altLang="en-US" dirty="0"/>
              <a:t> 노드 설계 </a:t>
            </a:r>
            <a:r>
              <a:rPr lang="en-US" altLang="ko-KR" dirty="0"/>
              <a:t>+ RCPU </a:t>
            </a:r>
            <a:r>
              <a:rPr lang="ko-KR" altLang="en-US" dirty="0"/>
              <a:t>방식의 </a:t>
            </a:r>
            <a:r>
              <a:rPr lang="ko-KR" altLang="en-US" dirty="0" err="1"/>
              <a:t>락프리</a:t>
            </a:r>
            <a:r>
              <a:rPr lang="ko-KR" altLang="en-US" dirty="0"/>
              <a:t> 리프 노드</a:t>
            </a:r>
          </a:p>
          <a:p>
            <a:pPr lvl="2">
              <a:lnSpc>
                <a:spcPct val="120000"/>
              </a:lnSpc>
            </a:pPr>
            <a:r>
              <a:rPr lang="en-US" altLang="ko-KR" dirty="0"/>
              <a:t>SMART</a:t>
            </a:r>
            <a:r>
              <a:rPr lang="ko-KR" altLang="en-US" dirty="0"/>
              <a:t>는 </a:t>
            </a:r>
            <a:r>
              <a:rPr lang="ko-KR" altLang="en-US" dirty="0" err="1"/>
              <a:t>락프리</a:t>
            </a:r>
            <a:r>
              <a:rPr lang="ko-KR" altLang="en-US" dirty="0"/>
              <a:t> </a:t>
            </a:r>
            <a:r>
              <a:rPr lang="en-US" altLang="ko-KR" dirty="0"/>
              <a:t>ART</a:t>
            </a:r>
            <a:r>
              <a:rPr lang="ko-KR" altLang="en-US" dirty="0"/>
              <a:t>로 퇴화 가능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전통적인 </a:t>
            </a:r>
            <a:r>
              <a:rPr lang="en-US" altLang="ko-KR" dirty="0"/>
              <a:t>RCPU </a:t>
            </a:r>
            <a:r>
              <a:rPr lang="ko-KR" altLang="en-US" dirty="0"/>
              <a:t>방식과 비교해 순수 </a:t>
            </a:r>
            <a:r>
              <a:rPr lang="ko-KR" altLang="en-US" dirty="0" err="1"/>
              <a:t>락프리</a:t>
            </a:r>
            <a:r>
              <a:rPr lang="ko-KR" altLang="en-US" dirty="0"/>
              <a:t> </a:t>
            </a:r>
            <a:r>
              <a:rPr lang="en-US" altLang="ko-KR" dirty="0"/>
              <a:t>ART </a:t>
            </a:r>
            <a:r>
              <a:rPr lang="ko-KR" altLang="en-US" dirty="0"/>
              <a:t>구현</a:t>
            </a:r>
          </a:p>
          <a:p>
            <a:pPr lvl="3">
              <a:lnSpc>
                <a:spcPct val="12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4597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51CB2-E6A0-CE26-4361-01987B485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683568-DA18-7E19-0D1E-8D939076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1F8BF9D-3381-5196-7E06-0BB7C761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51B3F5A-75A2-9B73-A476-1481F5FDD1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BD3A7A-DFCE-FE23-DD4A-2FFE532DB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03228"/>
            <a:ext cx="11567160" cy="5490221"/>
          </a:xfrm>
        </p:spPr>
        <p:txBody>
          <a:bodyPr>
            <a:normAutofit/>
          </a:bodyPr>
          <a:lstStyle/>
          <a:p>
            <a:r>
              <a:rPr lang="en-US" altLang="ko-KR" dirty="0"/>
              <a:t>Performance Comparison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B4B9042-FF63-E160-C5E9-20443D782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25" y="1668290"/>
            <a:ext cx="9678751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4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A61D7-C954-CE4C-8587-06C713E2E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07C521-39E1-2C93-C202-D34B5643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629B41D-25F8-73E7-EA69-82A912A1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7103639-BCF2-6A7E-760F-B34024BCE2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2D9087-FDAB-5611-E9F1-3527CA3BC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03228"/>
            <a:ext cx="11567160" cy="5490221"/>
          </a:xfrm>
        </p:spPr>
        <p:txBody>
          <a:bodyPr>
            <a:normAutofit/>
          </a:bodyPr>
          <a:lstStyle/>
          <a:p>
            <a:r>
              <a:rPr lang="en-US" altLang="ko-KR" dirty="0"/>
              <a:t>Performance Comparison</a:t>
            </a:r>
            <a:endParaRPr lang="ko-KR" altLang="en-US" dirty="0"/>
          </a:p>
          <a:p>
            <a:pPr lvl="1"/>
            <a:r>
              <a:rPr lang="ko-KR" altLang="en-US" b="1" dirty="0"/>
              <a:t>검색 전용 워크로드</a:t>
            </a:r>
            <a:r>
              <a:rPr lang="en-US" altLang="ko-KR" b="1" dirty="0"/>
              <a:t>(YCSB C)</a:t>
            </a:r>
            <a:r>
              <a:rPr lang="en-US" altLang="ko-KR" dirty="0"/>
              <a:t>: SMART</a:t>
            </a:r>
            <a:r>
              <a:rPr lang="ko-KR" altLang="en-US" dirty="0"/>
              <a:t>는 </a:t>
            </a:r>
            <a:r>
              <a:rPr lang="en-US" altLang="ko-KR" dirty="0"/>
              <a:t>Sherman</a:t>
            </a:r>
            <a:r>
              <a:rPr lang="ko-KR" altLang="en-US" dirty="0"/>
              <a:t>보다 </a:t>
            </a:r>
            <a:r>
              <a:rPr lang="en-US" altLang="ko-KR" dirty="0"/>
              <a:t>2.8</a:t>
            </a:r>
            <a:r>
              <a:rPr lang="ko-KR" altLang="en-US" dirty="0"/>
              <a:t>배 더 나은 성능을 보임</a:t>
            </a:r>
            <a:r>
              <a:rPr lang="en-US" altLang="ko-KR" dirty="0"/>
              <a:t>. ART</a:t>
            </a:r>
            <a:r>
              <a:rPr lang="ko-KR" altLang="en-US" dirty="0"/>
              <a:t>보다 </a:t>
            </a:r>
            <a:r>
              <a:rPr lang="en-US" altLang="ko-KR" dirty="0"/>
              <a:t>1.2</a:t>
            </a:r>
            <a:r>
              <a:rPr lang="ko-KR" altLang="en-US" dirty="0"/>
              <a:t>배 더 나은 성능을 보임</a:t>
            </a:r>
            <a:r>
              <a:rPr lang="en-US" altLang="ko-KR" dirty="0"/>
              <a:t>. SMART</a:t>
            </a:r>
            <a:r>
              <a:rPr lang="ko-KR" altLang="en-US" dirty="0"/>
              <a:t>는 초당 최대 </a:t>
            </a:r>
            <a:r>
              <a:rPr lang="en-US" altLang="ko-KR" dirty="0"/>
              <a:t>96M </a:t>
            </a:r>
            <a:r>
              <a:rPr lang="ko-KR" altLang="en-US" dirty="0"/>
              <a:t>요청 달성</a:t>
            </a:r>
          </a:p>
          <a:p>
            <a:pPr lvl="1"/>
            <a:r>
              <a:rPr lang="ko-KR" altLang="en-US" b="1" dirty="0"/>
              <a:t>삽입 워크로드</a:t>
            </a:r>
            <a:r>
              <a:rPr lang="en-US" altLang="ko-KR" b="1" dirty="0"/>
              <a:t>(YCSB LOAD, D)</a:t>
            </a:r>
            <a:r>
              <a:rPr lang="en-US" altLang="ko-KR" dirty="0"/>
              <a:t>: SMART</a:t>
            </a:r>
            <a:r>
              <a:rPr lang="ko-KR" altLang="en-US" dirty="0"/>
              <a:t>는 </a:t>
            </a:r>
            <a:r>
              <a:rPr lang="en-US" altLang="ko-KR" dirty="0"/>
              <a:t>Sherman</a:t>
            </a:r>
            <a:r>
              <a:rPr lang="ko-KR" altLang="en-US" dirty="0"/>
              <a:t>과 </a:t>
            </a:r>
            <a:r>
              <a:rPr lang="en-US" altLang="ko-KR" dirty="0"/>
              <a:t>ART</a:t>
            </a:r>
            <a:r>
              <a:rPr lang="ko-KR" altLang="en-US" dirty="0"/>
              <a:t>에 비해 각각 </a:t>
            </a:r>
            <a:r>
              <a:rPr lang="en-US" altLang="ko-KR" dirty="0"/>
              <a:t>1.6</a:t>
            </a:r>
            <a:r>
              <a:rPr lang="ko-KR" altLang="en-US" dirty="0"/>
              <a:t>배</a:t>
            </a:r>
            <a:r>
              <a:rPr lang="en-US" altLang="ko-KR" dirty="0"/>
              <a:t>, 1.5</a:t>
            </a:r>
            <a:r>
              <a:rPr lang="ko-KR" altLang="en-US" dirty="0"/>
              <a:t>배 높은 처리량과 </a:t>
            </a:r>
            <a:r>
              <a:rPr lang="en-US" altLang="ko-KR" dirty="0"/>
              <a:t>1.4</a:t>
            </a:r>
            <a:r>
              <a:rPr lang="ko-KR" altLang="en-US" dirty="0"/>
              <a:t>배</a:t>
            </a:r>
            <a:r>
              <a:rPr lang="en-US" altLang="ko-KR" dirty="0"/>
              <a:t>, 1.5</a:t>
            </a:r>
            <a:r>
              <a:rPr lang="ko-KR" altLang="en-US" dirty="0"/>
              <a:t>배 낮은 </a:t>
            </a:r>
            <a:r>
              <a:rPr lang="en-US" altLang="ko-KR" dirty="0"/>
              <a:t>P99 </a:t>
            </a:r>
            <a:r>
              <a:rPr lang="ko-KR" altLang="en-US" dirty="0"/>
              <a:t>지연시간을 달성</a:t>
            </a:r>
          </a:p>
          <a:p>
            <a:pPr lvl="1"/>
            <a:r>
              <a:rPr lang="ko-KR" altLang="en-US" b="1" dirty="0"/>
              <a:t>업데이트 워크로드</a:t>
            </a:r>
            <a:r>
              <a:rPr lang="en-US" altLang="ko-KR" b="1" dirty="0"/>
              <a:t>(YCSB A, B)</a:t>
            </a:r>
            <a:r>
              <a:rPr lang="en-US" altLang="ko-KR" dirty="0"/>
              <a:t>: SMART</a:t>
            </a:r>
            <a:r>
              <a:rPr lang="ko-KR" altLang="en-US" dirty="0"/>
              <a:t>는 </a:t>
            </a:r>
            <a:r>
              <a:rPr lang="en-US" altLang="ko-KR" dirty="0"/>
              <a:t>YCSB A</a:t>
            </a:r>
            <a:r>
              <a:rPr lang="ko-KR" altLang="en-US" dirty="0"/>
              <a:t>에서 </a:t>
            </a:r>
            <a:r>
              <a:rPr lang="en-US" altLang="ko-KR" dirty="0"/>
              <a:t>6.1</a:t>
            </a:r>
            <a:r>
              <a:rPr lang="ko-KR" altLang="en-US" dirty="0"/>
              <a:t>배</a:t>
            </a:r>
            <a:r>
              <a:rPr lang="en-US" altLang="ko-KR" dirty="0"/>
              <a:t>, YCSB B</a:t>
            </a:r>
            <a:r>
              <a:rPr lang="ko-KR" altLang="en-US" dirty="0"/>
              <a:t>에서 </a:t>
            </a:r>
            <a:r>
              <a:rPr lang="en-US" altLang="ko-KR" dirty="0"/>
              <a:t>2.4</a:t>
            </a:r>
            <a:r>
              <a:rPr lang="ko-KR" altLang="en-US" dirty="0"/>
              <a:t>배 높은 처리량을 달성</a:t>
            </a:r>
            <a:r>
              <a:rPr lang="en-US" altLang="ko-KR" dirty="0"/>
              <a:t>. </a:t>
            </a:r>
            <a:r>
              <a:rPr lang="ko-KR" altLang="en-US" dirty="0"/>
              <a:t>지연시간도 각각 </a:t>
            </a:r>
            <a:r>
              <a:rPr lang="en-US" altLang="ko-KR" dirty="0"/>
              <a:t>1.4</a:t>
            </a:r>
            <a:r>
              <a:rPr lang="ko-KR" altLang="en-US" dirty="0"/>
              <a:t>배</a:t>
            </a:r>
            <a:r>
              <a:rPr lang="en-US" altLang="ko-KR" dirty="0"/>
              <a:t>, 1.1</a:t>
            </a:r>
            <a:r>
              <a:rPr lang="ko-KR" altLang="en-US" dirty="0"/>
              <a:t>배 낮춤</a:t>
            </a:r>
          </a:p>
          <a:p>
            <a:pPr lvl="1"/>
            <a:r>
              <a:rPr lang="ko-KR" altLang="en-US" b="1" dirty="0"/>
              <a:t>스캔 워크로드</a:t>
            </a:r>
            <a:r>
              <a:rPr lang="en-US" altLang="ko-KR" b="1" dirty="0"/>
              <a:t>(YCSB E)</a:t>
            </a:r>
            <a:r>
              <a:rPr lang="en-US" altLang="ko-KR" dirty="0"/>
              <a:t>: </a:t>
            </a:r>
            <a:r>
              <a:rPr lang="ko-KR" altLang="en-US" dirty="0"/>
              <a:t>작은 값 크기에서는 </a:t>
            </a:r>
            <a:r>
              <a:rPr lang="en-US" altLang="ko-KR" dirty="0"/>
              <a:t>SMART</a:t>
            </a:r>
            <a:r>
              <a:rPr lang="ko-KR" altLang="en-US" dirty="0"/>
              <a:t>가 </a:t>
            </a:r>
            <a:r>
              <a:rPr lang="en-US" altLang="ko-KR" dirty="0"/>
              <a:t>Sherman</a:t>
            </a:r>
            <a:r>
              <a:rPr lang="ko-KR" altLang="en-US" dirty="0"/>
              <a:t>보다 낮은 성능을 보임</a:t>
            </a:r>
            <a:r>
              <a:rPr lang="en-US" altLang="ko-KR" dirty="0"/>
              <a:t>. </a:t>
            </a:r>
            <a:r>
              <a:rPr lang="ko-KR" altLang="en-US" dirty="0"/>
              <a:t>하지만 값 크기가 커지면 </a:t>
            </a:r>
            <a:r>
              <a:rPr lang="en-US" altLang="ko-KR" dirty="0"/>
              <a:t>SMART</a:t>
            </a:r>
            <a:r>
              <a:rPr lang="ko-KR" altLang="en-US" dirty="0"/>
              <a:t>가 </a:t>
            </a:r>
            <a:r>
              <a:rPr lang="en-US" altLang="ko-KR" dirty="0"/>
              <a:t>Sherman</a:t>
            </a:r>
            <a:r>
              <a:rPr lang="ko-KR" altLang="en-US" dirty="0"/>
              <a:t>보다 높은 성능을 보임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EAC98F9-77C8-CFBE-D717-704B970C8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391" y="4125094"/>
            <a:ext cx="4963218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75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AEE01-DCF2-9BAF-5236-EEECAEF4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0D8726-A7F0-D937-60A2-45D9BE3C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FF00B4-0277-8C58-4F33-23130650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6CCF02C-C8EF-81B7-EC67-F50FEF60E9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530CC8-C43F-FB20-EEC5-68285A131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03228"/>
            <a:ext cx="11567160" cy="5490221"/>
          </a:xfrm>
        </p:spPr>
        <p:txBody>
          <a:bodyPr>
            <a:normAutofit/>
          </a:bodyPr>
          <a:lstStyle/>
          <a:p>
            <a:r>
              <a:rPr lang="en-US" altLang="ko-KR" dirty="0"/>
              <a:t>Factor Analysis for SMART Design</a:t>
            </a:r>
            <a:endParaRPr lang="ko-KR" altLang="en-US" dirty="0"/>
          </a:p>
          <a:p>
            <a:pPr lvl="1"/>
            <a:r>
              <a:rPr lang="ko-KR" altLang="en-US" b="1" dirty="0" err="1"/>
              <a:t>락프리</a:t>
            </a:r>
            <a:r>
              <a:rPr lang="ko-KR" altLang="en-US" b="1" dirty="0"/>
              <a:t> 내부 노드</a:t>
            </a:r>
            <a:r>
              <a:rPr lang="en-US" altLang="ko-KR" dirty="0"/>
              <a:t>: </a:t>
            </a:r>
            <a:r>
              <a:rPr lang="ko-KR" altLang="en-US" dirty="0"/>
              <a:t>주로 삽입 워크로드에 기여</a:t>
            </a:r>
            <a:r>
              <a:rPr lang="en-US" altLang="ko-KR" dirty="0"/>
              <a:t>, YCSB LOAD</a:t>
            </a:r>
            <a:r>
              <a:rPr lang="ko-KR" altLang="en-US" dirty="0"/>
              <a:t>에서 </a:t>
            </a:r>
            <a:r>
              <a:rPr lang="en-US" altLang="ko-KR" dirty="0"/>
              <a:t>1.5</a:t>
            </a:r>
            <a:r>
              <a:rPr lang="ko-KR" altLang="en-US" dirty="0"/>
              <a:t>배 향상과 </a:t>
            </a:r>
            <a:r>
              <a:rPr lang="en-US" altLang="ko-KR" dirty="0"/>
              <a:t>P50/P99 </a:t>
            </a:r>
            <a:r>
              <a:rPr lang="ko-KR" altLang="en-US" dirty="0"/>
              <a:t>지연시간에서 </a:t>
            </a:r>
            <a:r>
              <a:rPr lang="en-US" altLang="ko-KR" dirty="0"/>
              <a:t>1.8</a:t>
            </a:r>
            <a:r>
              <a:rPr lang="ko-KR" altLang="en-US" dirty="0"/>
              <a:t>배</a:t>
            </a:r>
            <a:r>
              <a:rPr lang="en-US" altLang="ko-KR" dirty="0"/>
              <a:t>/1.4</a:t>
            </a:r>
            <a:r>
              <a:rPr lang="ko-KR" altLang="en-US" dirty="0"/>
              <a:t>배 감소</a:t>
            </a:r>
          </a:p>
          <a:p>
            <a:pPr lvl="1"/>
            <a:r>
              <a:rPr lang="en-US" altLang="ko-KR" b="1" dirty="0"/>
              <a:t>Update-in-place </a:t>
            </a:r>
            <a:r>
              <a:rPr lang="ko-KR" altLang="en-US" b="1" dirty="0"/>
              <a:t>리프 노드</a:t>
            </a:r>
            <a:r>
              <a:rPr lang="en-US" altLang="ko-KR" dirty="0"/>
              <a:t>: </a:t>
            </a:r>
            <a:r>
              <a:rPr lang="ko-KR" altLang="en-US" dirty="0"/>
              <a:t>주로 업데이트 워크로드에 기여</a:t>
            </a:r>
            <a:r>
              <a:rPr lang="en-US" altLang="ko-KR" dirty="0"/>
              <a:t>, YCSB B</a:t>
            </a:r>
            <a:r>
              <a:rPr lang="ko-KR" altLang="en-US" dirty="0"/>
              <a:t>에서 </a:t>
            </a:r>
            <a:r>
              <a:rPr lang="en-US" altLang="ko-KR" dirty="0"/>
              <a:t>1.5</a:t>
            </a:r>
            <a:r>
              <a:rPr lang="ko-KR" altLang="en-US" dirty="0"/>
              <a:t>배 처리량 향상과 </a:t>
            </a:r>
            <a:r>
              <a:rPr lang="en-US" altLang="ko-KR" dirty="0"/>
              <a:t>P50/P99 </a:t>
            </a:r>
            <a:r>
              <a:rPr lang="ko-KR" altLang="en-US" dirty="0"/>
              <a:t>지연시간에서 </a:t>
            </a:r>
            <a:r>
              <a:rPr lang="en-US" altLang="ko-KR" dirty="0"/>
              <a:t>1.4</a:t>
            </a:r>
            <a:r>
              <a:rPr lang="ko-KR" altLang="en-US" dirty="0"/>
              <a:t>배</a:t>
            </a:r>
            <a:r>
              <a:rPr lang="en-US" altLang="ko-KR" dirty="0"/>
              <a:t>/1.7</a:t>
            </a:r>
            <a:r>
              <a:rPr lang="ko-KR" altLang="en-US" dirty="0"/>
              <a:t>배 감소</a:t>
            </a:r>
          </a:p>
          <a:p>
            <a:pPr lvl="1"/>
            <a:r>
              <a:rPr lang="en-US" altLang="ko-KR" b="1" dirty="0"/>
              <a:t>Rear embedded</a:t>
            </a:r>
            <a:r>
              <a:rPr lang="ko-KR" altLang="en-US" b="1" dirty="0"/>
              <a:t> </a:t>
            </a:r>
            <a:r>
              <a:rPr lang="ko-KR" altLang="en-US" b="1" dirty="0" err="1"/>
              <a:t>락</a:t>
            </a:r>
            <a:r>
              <a:rPr lang="en-US" altLang="ko-KR" dirty="0"/>
              <a:t>: YCSB A</a:t>
            </a:r>
            <a:r>
              <a:rPr lang="ko-KR" altLang="en-US" dirty="0"/>
              <a:t>에서 </a:t>
            </a:r>
            <a:r>
              <a:rPr lang="en-US" altLang="ko-KR" dirty="0"/>
              <a:t>3.0</a:t>
            </a:r>
            <a:r>
              <a:rPr lang="ko-KR" altLang="en-US" dirty="0"/>
              <a:t>배 향상</a:t>
            </a:r>
            <a:r>
              <a:rPr lang="en-US" altLang="ko-KR" dirty="0"/>
              <a:t>, </a:t>
            </a:r>
            <a:r>
              <a:rPr lang="ko-KR" altLang="en-US" dirty="0"/>
              <a:t>꼬리 지연시간은 </a:t>
            </a:r>
            <a:r>
              <a:rPr lang="en-US" altLang="ko-KR" dirty="0"/>
              <a:t>11.3</a:t>
            </a:r>
            <a:r>
              <a:rPr lang="ko-KR" altLang="en-US" dirty="0"/>
              <a:t>배 감소</a:t>
            </a:r>
          </a:p>
          <a:p>
            <a:pPr lvl="1"/>
            <a:r>
              <a:rPr lang="ko-KR" altLang="en-US" b="1" dirty="0"/>
              <a:t>읽기 위임</a:t>
            </a:r>
            <a:r>
              <a:rPr lang="en-US" altLang="ko-KR" dirty="0"/>
              <a:t>: </a:t>
            </a:r>
            <a:r>
              <a:rPr lang="ko-KR" altLang="en-US" dirty="0"/>
              <a:t>검색 워크로드에서 </a:t>
            </a:r>
            <a:r>
              <a:rPr lang="en-US" altLang="ko-KR" dirty="0"/>
              <a:t>1.1</a:t>
            </a:r>
            <a:r>
              <a:rPr lang="ko-KR" altLang="en-US" dirty="0"/>
              <a:t>배 처리량 향상과 </a:t>
            </a:r>
            <a:r>
              <a:rPr lang="en-US" altLang="ko-KR" dirty="0"/>
              <a:t>1.3</a:t>
            </a:r>
            <a:r>
              <a:rPr lang="ko-KR" altLang="en-US" dirty="0"/>
              <a:t>배 꼬리 지연시간 감소</a:t>
            </a:r>
          </a:p>
          <a:p>
            <a:pPr lvl="1"/>
            <a:r>
              <a:rPr lang="ko-KR" altLang="en-US" b="1" dirty="0"/>
              <a:t>쓰기 결합</a:t>
            </a:r>
            <a:r>
              <a:rPr lang="en-US" altLang="ko-KR" dirty="0"/>
              <a:t>: YCSB A</a:t>
            </a:r>
            <a:r>
              <a:rPr lang="ko-KR" altLang="en-US" dirty="0"/>
              <a:t>에서 </a:t>
            </a:r>
            <a:r>
              <a:rPr lang="en-US" altLang="ko-KR" dirty="0"/>
              <a:t>1.1</a:t>
            </a:r>
            <a:r>
              <a:rPr lang="ko-KR" altLang="en-US" dirty="0"/>
              <a:t>배 처리량 향상과 </a:t>
            </a:r>
            <a:r>
              <a:rPr lang="en-US" altLang="ko-KR" dirty="0"/>
              <a:t>1.3</a:t>
            </a:r>
            <a:r>
              <a:rPr lang="ko-KR" altLang="en-US" dirty="0"/>
              <a:t>배 꼬리 지연시간 감소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FA3CA78-2C2C-ED82-ED3D-166ABC18A163}"/>
              </a:ext>
            </a:extLst>
          </p:cNvPr>
          <p:cNvGrpSpPr/>
          <p:nvPr/>
        </p:nvGrpSpPr>
        <p:grpSpPr>
          <a:xfrm>
            <a:off x="1638747" y="4010238"/>
            <a:ext cx="8914507" cy="2847761"/>
            <a:chOff x="1638747" y="4010238"/>
            <a:chExt cx="8914507" cy="284776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C360CE13-6B83-4C7E-A34E-0FE4095B4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8747" y="4010238"/>
              <a:ext cx="8914507" cy="2806577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03D36F42-99FC-690F-B4CC-A4EF857CF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4021" y="6638924"/>
              <a:ext cx="3690954" cy="219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56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E449B-B64E-1563-D902-AE3A7FCB9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4A4FA-FA7B-5CF3-6547-59FA281F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14CAAAD-CB4D-E755-273C-9A9F5EC7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BCE0F77-B2B2-2A55-B246-D5AD00DF72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505AA2-1504-4733-9927-0D4766677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265128"/>
            <a:ext cx="11567160" cy="5490221"/>
          </a:xfrm>
        </p:spPr>
        <p:txBody>
          <a:bodyPr>
            <a:normAutofit/>
          </a:bodyPr>
          <a:lstStyle/>
          <a:p>
            <a:pPr marL="34290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dirty="0"/>
              <a:t>Sensitivity</a:t>
            </a:r>
            <a:endParaRPr lang="ko-KR" altLang="ko-KR" dirty="0"/>
          </a:p>
          <a:p>
            <a:pPr marL="742950" lvl="1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b="1" dirty="0"/>
              <a:t>편향도 테스트</a:t>
            </a:r>
            <a:endParaRPr lang="en-US" altLang="ko-KR" b="1" dirty="0"/>
          </a:p>
          <a:p>
            <a:pPr marL="1200150" lvl="2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dirty="0" err="1"/>
              <a:t>SMART는</a:t>
            </a:r>
            <a:r>
              <a:rPr lang="ko-KR" altLang="ko-KR" dirty="0"/>
              <a:t> 모든 편향도에서 가장 좋은 성능을 보임. </a:t>
            </a:r>
            <a:endParaRPr lang="en-US" altLang="ko-KR" dirty="0"/>
          </a:p>
          <a:p>
            <a:pPr marL="1200150" lvl="2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dirty="0" err="1"/>
              <a:t>Sherman은</a:t>
            </a:r>
            <a:r>
              <a:rPr lang="ko-KR" altLang="ko-KR" dirty="0"/>
              <a:t> 거친 입도의 </a:t>
            </a:r>
            <a:r>
              <a:rPr lang="ko-KR" altLang="ko-KR" dirty="0" err="1"/>
              <a:t>락</a:t>
            </a:r>
            <a:r>
              <a:rPr lang="ko-KR" altLang="ko-KR" dirty="0"/>
              <a:t> 기반 설계로 인해 매우 편향된 워크로드에서 낮은 성능을 보임. </a:t>
            </a:r>
            <a:endParaRPr lang="en-US" altLang="ko-KR" dirty="0"/>
          </a:p>
          <a:p>
            <a:pPr marL="1200150" lvl="2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dirty="0" err="1"/>
              <a:t>ART는</a:t>
            </a:r>
            <a:r>
              <a:rPr lang="ko-KR" altLang="ko-KR" dirty="0"/>
              <a:t> 캐시 </a:t>
            </a:r>
            <a:r>
              <a:rPr lang="ko-KR" altLang="ko-KR" dirty="0" err="1"/>
              <a:t>thrashing</a:t>
            </a:r>
            <a:r>
              <a:rPr lang="ko-KR" altLang="ko-KR" dirty="0"/>
              <a:t> 때문에 약간 편향된 워크로드에서 가장 낮은 성능을 보임</a:t>
            </a:r>
          </a:p>
          <a:p>
            <a:pPr marL="742950" lvl="1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b="1" dirty="0"/>
              <a:t>키/값 크기의 영향</a:t>
            </a:r>
            <a:endParaRPr lang="en-US" altLang="ko-KR" b="1" dirty="0"/>
          </a:p>
          <a:p>
            <a:pPr marL="1200150" lvl="2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dirty="0"/>
              <a:t>키 크기가 8에서 256바이트로 증가할 때, </a:t>
            </a:r>
            <a:r>
              <a:rPr lang="ko-KR" altLang="ko-KR" dirty="0" err="1"/>
              <a:t>SMART와</a:t>
            </a:r>
            <a:r>
              <a:rPr lang="ko-KR" altLang="ko-KR" dirty="0"/>
              <a:t> </a:t>
            </a:r>
            <a:r>
              <a:rPr lang="ko-KR" altLang="ko-KR" dirty="0" err="1"/>
              <a:t>ART는</a:t>
            </a:r>
            <a:r>
              <a:rPr lang="ko-KR" altLang="ko-KR" dirty="0"/>
              <a:t> 성능이 약간 감소하지만 </a:t>
            </a:r>
            <a:r>
              <a:rPr lang="ko-KR" altLang="ko-KR" dirty="0" err="1"/>
              <a:t>Sherman은</a:t>
            </a:r>
            <a:r>
              <a:rPr lang="ko-KR" altLang="ko-KR" dirty="0"/>
              <a:t> 급격히 성능이 감소</a:t>
            </a:r>
            <a:endParaRPr lang="en-US" altLang="ko-KR" dirty="0"/>
          </a:p>
          <a:p>
            <a:pPr marL="1200150" lvl="2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dirty="0"/>
              <a:t>값 크기가 8에서 1024바이트로 증가할 때, </a:t>
            </a:r>
            <a:r>
              <a:rPr lang="ko-KR" altLang="ko-KR" dirty="0" err="1"/>
              <a:t>SMART는</a:t>
            </a:r>
            <a:r>
              <a:rPr lang="ko-KR" altLang="ko-KR" dirty="0"/>
              <a:t> 성능이 안정적으로 유지됨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D806A46-9B56-8B64-73BF-BD24A9AA3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55" y="3852897"/>
            <a:ext cx="5454291" cy="28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56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460F4-62DA-263E-D2C4-E958A832A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9C30D2-C0DF-E894-86FA-4F3D50D6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3DE63-3964-D040-8125-6BB1669F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CA81A21B-B862-A112-0DE8-92D71FB468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B8422F-51CA-48C1-6E34-640DDDB6F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8"/>
            <a:ext cx="11567160" cy="54902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이론적 및 실험적 분석을 바탕으로 </a:t>
            </a:r>
            <a:r>
              <a:rPr lang="en-US" altLang="ko-KR" dirty="0"/>
              <a:t>DM</a:t>
            </a:r>
            <a:r>
              <a:rPr lang="ko-KR" altLang="en-US" dirty="0"/>
              <a:t>에서 </a:t>
            </a:r>
            <a:r>
              <a:rPr lang="en-US" altLang="ko-KR" dirty="0"/>
              <a:t>B+ </a:t>
            </a:r>
            <a:r>
              <a:rPr lang="ko-KR" altLang="en-US" dirty="0"/>
              <a:t>트리의 성능 병목 지적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문제점</a:t>
            </a:r>
            <a:r>
              <a:rPr lang="en-US" altLang="ko-KR" dirty="0"/>
              <a:t>: DM</a:t>
            </a:r>
            <a:r>
              <a:rPr lang="ko-KR" altLang="en-US" dirty="0"/>
              <a:t>에서 </a:t>
            </a:r>
            <a:r>
              <a:rPr lang="en-US" altLang="ko-KR" dirty="0"/>
              <a:t>B+ </a:t>
            </a:r>
            <a:r>
              <a:rPr lang="ko-KR" altLang="en-US" dirty="0"/>
              <a:t>트리가 심각한 읽기 및 쓰기 증폭을 겪음</a:t>
            </a:r>
          </a:p>
          <a:p>
            <a:pPr>
              <a:lnSpc>
                <a:spcPct val="120000"/>
              </a:lnSpc>
            </a:pPr>
            <a:r>
              <a:rPr lang="en-US" altLang="ko-KR" dirty="0"/>
              <a:t>SMART </a:t>
            </a:r>
            <a:r>
              <a:rPr lang="ko-KR" altLang="en-US" dirty="0"/>
              <a:t>제시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첫 번째 </a:t>
            </a:r>
            <a:r>
              <a:rPr lang="ko-KR" altLang="en-US" dirty="0" err="1"/>
              <a:t>래딕스</a:t>
            </a:r>
            <a:r>
              <a:rPr lang="ko-KR" altLang="en-US" dirty="0"/>
              <a:t> 트리 기반 인덱스로 </a:t>
            </a:r>
            <a:r>
              <a:rPr lang="en-US" altLang="ko-KR" dirty="0"/>
              <a:t>DM</a:t>
            </a:r>
            <a:r>
              <a:rPr lang="ko-KR" altLang="en-US" dirty="0"/>
              <a:t>에 적용된 </a:t>
            </a:r>
            <a:r>
              <a:rPr lang="en-US" altLang="ko-KR" dirty="0"/>
              <a:t>SMART</a:t>
            </a:r>
            <a:r>
              <a:rPr lang="ko-KR" altLang="en-US" dirty="0"/>
              <a:t>는 </a:t>
            </a:r>
            <a:r>
              <a:rPr lang="en-US" altLang="ko-KR" dirty="0"/>
              <a:t>B+ </a:t>
            </a:r>
            <a:r>
              <a:rPr lang="ko-KR" altLang="en-US" dirty="0"/>
              <a:t>트리의 문제를 해결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핵심 기법</a:t>
            </a:r>
            <a:r>
              <a:rPr lang="en-US" altLang="ko-KR" dirty="0"/>
              <a:t>:</a:t>
            </a:r>
          </a:p>
          <a:p>
            <a:pPr marL="1269900" lvl="2" indent="-342900">
              <a:lnSpc>
                <a:spcPct val="120000"/>
              </a:lnSpc>
              <a:buFont typeface="+mj-lt"/>
              <a:buAutoNum type="arabicPeriod"/>
            </a:pPr>
            <a:r>
              <a:rPr lang="ko-KR" altLang="en-US" dirty="0"/>
              <a:t>하이브리드 동시성 제어</a:t>
            </a:r>
            <a:r>
              <a:rPr lang="en-US" altLang="ko-KR" dirty="0"/>
              <a:t>: </a:t>
            </a:r>
            <a:r>
              <a:rPr lang="ko-KR" altLang="en-US" dirty="0" err="1"/>
              <a:t>락</a:t>
            </a:r>
            <a:r>
              <a:rPr lang="ko-KR" altLang="en-US" dirty="0"/>
              <a:t> 오버헤드 감소 및 캐시 </a:t>
            </a:r>
            <a:r>
              <a:rPr lang="en-US" altLang="ko-KR" dirty="0"/>
              <a:t>thrashing </a:t>
            </a:r>
            <a:r>
              <a:rPr lang="ko-KR" altLang="en-US" dirty="0"/>
              <a:t>방지</a:t>
            </a:r>
          </a:p>
          <a:p>
            <a:pPr marL="1269900" lvl="2" indent="-342900">
              <a:lnSpc>
                <a:spcPct val="120000"/>
              </a:lnSpc>
              <a:buFont typeface="+mj-lt"/>
              <a:buAutoNum type="arabicPeriod"/>
            </a:pPr>
            <a:r>
              <a:rPr lang="ko-KR" altLang="en-US" dirty="0"/>
              <a:t>읽기 위임 및 쓰기 결합 기법</a:t>
            </a:r>
            <a:r>
              <a:rPr lang="en-US" altLang="ko-KR" dirty="0"/>
              <a:t>: </a:t>
            </a:r>
            <a:r>
              <a:rPr lang="ko-KR" altLang="en-US" dirty="0"/>
              <a:t>중복 </a:t>
            </a:r>
            <a:r>
              <a:rPr lang="en-US" altLang="ko-KR" dirty="0"/>
              <a:t>I/O </a:t>
            </a:r>
            <a:r>
              <a:rPr lang="ko-KR" altLang="en-US" dirty="0"/>
              <a:t>줄이기</a:t>
            </a:r>
          </a:p>
          <a:p>
            <a:pPr marL="1269900" lvl="2" indent="-342900">
              <a:lnSpc>
                <a:spcPct val="120000"/>
              </a:lnSpc>
              <a:buFont typeface="+mj-lt"/>
              <a:buAutoNum type="arabicPeriod"/>
            </a:pPr>
            <a:r>
              <a:rPr lang="ko-KR" altLang="en-US" dirty="0"/>
              <a:t>맞춤형 캐시 검증 메커니즘</a:t>
            </a:r>
            <a:r>
              <a:rPr lang="en-US" altLang="ko-KR" dirty="0"/>
              <a:t>: </a:t>
            </a:r>
            <a:r>
              <a:rPr lang="ko-KR" altLang="en-US" dirty="0"/>
              <a:t>캐시 무효화 및 검증 효율화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성능 평가 결과</a:t>
            </a:r>
            <a:r>
              <a:rPr lang="en-US" altLang="ko-KR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SMART</a:t>
            </a:r>
            <a:r>
              <a:rPr lang="ko-KR" altLang="en-US" dirty="0"/>
              <a:t>는 쓰기 집중 워크로드에서 기존 </a:t>
            </a:r>
            <a:r>
              <a:rPr lang="en-US" altLang="ko-KR" dirty="0"/>
              <a:t>B+ </a:t>
            </a:r>
            <a:r>
              <a:rPr lang="ko-KR" altLang="en-US" dirty="0"/>
              <a:t>트리보다 최대 </a:t>
            </a:r>
            <a:r>
              <a:rPr lang="en-US" altLang="ko-KR" dirty="0"/>
              <a:t>6.1</a:t>
            </a:r>
            <a:r>
              <a:rPr lang="ko-KR" altLang="en-US" dirty="0"/>
              <a:t>배 더 나은 성능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읽기 전용 워크로드에서는 </a:t>
            </a:r>
            <a:r>
              <a:rPr lang="en-US" altLang="ko-KR" dirty="0"/>
              <a:t>2.8</a:t>
            </a:r>
            <a:r>
              <a:rPr lang="ko-KR" altLang="en-US" dirty="0"/>
              <a:t>배 더 나은 성능</a:t>
            </a:r>
          </a:p>
        </p:txBody>
      </p:sp>
    </p:spTree>
    <p:extLst>
      <p:ext uri="{BB962C8B-B14F-4D97-AF65-F5344CB8AC3E}">
        <p14:creationId xmlns:p14="http://schemas.microsoft.com/office/powerpoint/2010/main" val="844579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7B207D-891C-65E6-A5BC-3D9DA73C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" y="2208776"/>
            <a:ext cx="11567160" cy="1792953"/>
          </a:xfrm>
        </p:spPr>
        <p:txBody>
          <a:bodyPr anchor="ctr"/>
          <a:lstStyle/>
          <a:p>
            <a:r>
              <a:rPr kumimoji="1" lang="en-US" altLang="ko-KR"/>
              <a:t>Thank you</a:t>
            </a:r>
            <a:endParaRPr kumimoji="1"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30AA90-861A-717F-C159-BD3F9612F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 err="1"/>
              <a:t>Juyong</a:t>
            </a:r>
            <a:r>
              <a:rPr kumimoji="1" lang="en-US" altLang="ko-KR"/>
              <a:t> Shin</a:t>
            </a:r>
            <a:r>
              <a:rPr kumimoji="1" lang="ko-KR" altLang="en-US"/>
              <a:t> </a:t>
            </a:r>
            <a:r>
              <a:rPr kumimoji="1" lang="en-US" altLang="ko-KR"/>
              <a:t>(juyongshin@dankook.ac.kr)</a:t>
            </a:r>
            <a:endParaRPr kumimoji="1" lang="en-US" altLang="ko-KR" sz="280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5CC8655-A080-3BFE-0E7B-9BE77141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6967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871F-144D-744F-40CC-ECAF97D21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478A2D-59AD-F497-77A4-29EF759C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507876-0BA3-55ED-FAD5-D8DA46BE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lang="en-US" altLang="ko-KR" dirty="0"/>
              <a:t>Disaggregated Memory Architecture</a:t>
            </a:r>
          </a:p>
          <a:p>
            <a:pPr lvl="1"/>
            <a:r>
              <a:rPr lang="ko-KR" altLang="en-US" dirty="0"/>
              <a:t>컴퓨팅과 메모리 자원을 두 개의 독립적인 자원 풀로 물리적 분할</a:t>
            </a:r>
            <a:endParaRPr lang="en-US" altLang="ko-KR" dirty="0"/>
          </a:p>
          <a:p>
            <a:pPr lvl="1"/>
            <a:r>
              <a:rPr lang="ko-KR" altLang="en-US" dirty="0" err="1"/>
              <a:t>컴퓨트</a:t>
            </a:r>
            <a:r>
              <a:rPr lang="ko-KR" altLang="en-US" dirty="0"/>
              <a:t> 노드</a:t>
            </a:r>
            <a:endParaRPr lang="en-US" altLang="ko-KR" dirty="0"/>
          </a:p>
          <a:p>
            <a:pPr lvl="2"/>
            <a:r>
              <a:rPr lang="ko-KR" altLang="en-US" dirty="0"/>
              <a:t>강력한 컴퓨팅 자원 </a:t>
            </a:r>
            <a:r>
              <a:rPr lang="en-US" altLang="ko-KR" dirty="0"/>
              <a:t>/ </a:t>
            </a:r>
            <a:r>
              <a:rPr lang="ko-KR" altLang="en-US" dirty="0"/>
              <a:t>로컬 캐시 역할을 하는 작은 메모리만 보유</a:t>
            </a:r>
            <a:endParaRPr lang="en-US" altLang="ko-KR" dirty="0"/>
          </a:p>
          <a:p>
            <a:pPr lvl="1"/>
            <a:r>
              <a:rPr lang="ko-KR" altLang="en-US" dirty="0"/>
              <a:t>메모리 노드</a:t>
            </a:r>
            <a:endParaRPr lang="en-US" altLang="ko-KR" dirty="0"/>
          </a:p>
          <a:p>
            <a:pPr lvl="2"/>
            <a:r>
              <a:rPr lang="ko-KR" altLang="en-US" dirty="0"/>
              <a:t>많은 메모리 </a:t>
            </a:r>
            <a:r>
              <a:rPr lang="en-US" altLang="ko-KR" dirty="0"/>
              <a:t>/</a:t>
            </a:r>
            <a:r>
              <a:rPr lang="ko-KR" altLang="en-US" dirty="0"/>
              <a:t> 네트워크 및 메모리 공간 할당을 위한 약한 코어만 보유</a:t>
            </a:r>
            <a:endParaRPr lang="en-US" altLang="ko-KR" dirty="0"/>
          </a:p>
          <a:p>
            <a:pPr lvl="1"/>
            <a:r>
              <a:rPr lang="ko-KR" altLang="en-US" dirty="0"/>
              <a:t>높은 대역폭과 낮은 </a:t>
            </a:r>
            <a:r>
              <a:rPr lang="en-US" altLang="ko-KR" dirty="0"/>
              <a:t>Latency</a:t>
            </a:r>
            <a:r>
              <a:rPr lang="ko-KR" altLang="en-US" dirty="0"/>
              <a:t>를 가진 네트워크가 필요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B1127F-C85E-ADA4-5AE8-0E14467F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6DA2184-6320-1831-223C-A12FF4A238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F003533-AC0C-41FC-79C0-FBFD54F77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7" t="3736" r="693" b="1909"/>
          <a:stretch/>
        </p:blipFill>
        <p:spPr>
          <a:xfrm>
            <a:off x="3629025" y="4421724"/>
            <a:ext cx="4933950" cy="1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3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2EC36-720C-3589-AC79-05D155CA6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19C0F7-EE42-F5D6-88D2-BFEE0131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C88544-202D-E2EF-3843-CFA062B44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lang="en-US" altLang="ko-KR" dirty="0"/>
              <a:t>B+ Trees on Disaggregated Memory </a:t>
            </a:r>
          </a:p>
          <a:p>
            <a:pPr lvl="1"/>
            <a:r>
              <a:rPr lang="ko-KR" altLang="en-US" dirty="0"/>
              <a:t>이전에 </a:t>
            </a:r>
            <a:r>
              <a:rPr lang="en-US" altLang="ko-KR" dirty="0"/>
              <a:t>DM</a:t>
            </a:r>
            <a:r>
              <a:rPr lang="ko-KR" altLang="en-US" dirty="0"/>
              <a:t>에서 제안된 모든 트리 인덱스는</a:t>
            </a:r>
            <a:r>
              <a:rPr lang="en-US" altLang="ko-KR" dirty="0"/>
              <a:t> FG</a:t>
            </a:r>
            <a:r>
              <a:rPr lang="ko-KR" altLang="en-US" dirty="0"/>
              <a:t>와 </a:t>
            </a:r>
            <a:r>
              <a:rPr lang="en-US" altLang="ko-KR" dirty="0"/>
              <a:t>Sherman</a:t>
            </a:r>
            <a:r>
              <a:rPr lang="ko-KR" altLang="en-US" dirty="0"/>
              <a:t>을 포함한 </a:t>
            </a:r>
            <a:r>
              <a:rPr lang="en-US" altLang="ko-KR" dirty="0"/>
              <a:t>B+</a:t>
            </a:r>
            <a:r>
              <a:rPr lang="ko-KR" altLang="en-US" dirty="0"/>
              <a:t>트리의 변형</a:t>
            </a:r>
            <a:endParaRPr lang="en-US" altLang="ko-KR" dirty="0"/>
          </a:p>
          <a:p>
            <a:pPr lvl="1"/>
            <a:r>
              <a:rPr lang="en-US" altLang="ko-KR" dirty="0"/>
              <a:t>FG</a:t>
            </a:r>
          </a:p>
          <a:p>
            <a:pPr lvl="2"/>
            <a:r>
              <a:rPr lang="en-US" altLang="ko-KR" dirty="0"/>
              <a:t>DM</a:t>
            </a:r>
            <a:r>
              <a:rPr lang="ko-KR" altLang="en-US" dirty="0"/>
              <a:t>을 지원하는 최초의 </a:t>
            </a:r>
            <a:r>
              <a:rPr lang="en-US" altLang="ko-KR" dirty="0"/>
              <a:t>RDMA </a:t>
            </a:r>
            <a:r>
              <a:rPr lang="ko-KR" altLang="en-US" dirty="0"/>
              <a:t>기반 인덱스</a:t>
            </a:r>
            <a:endParaRPr lang="en-US" altLang="ko-KR" dirty="0"/>
          </a:p>
          <a:p>
            <a:pPr lvl="2"/>
            <a:r>
              <a:rPr lang="en-US" altLang="ko-KR" dirty="0"/>
              <a:t>B-link </a:t>
            </a:r>
            <a:r>
              <a:rPr lang="ko-KR" altLang="en-US" dirty="0"/>
              <a:t>트리 구조를 사용</a:t>
            </a:r>
            <a:endParaRPr lang="en-US" altLang="ko-KR" dirty="0"/>
          </a:p>
          <a:p>
            <a:pPr lvl="2"/>
            <a:r>
              <a:rPr lang="ko-KR" altLang="en-US" dirty="0"/>
              <a:t>동시성 제어를 위한 </a:t>
            </a:r>
            <a:r>
              <a:rPr lang="en-US" altLang="ko-KR" dirty="0"/>
              <a:t>RDMA </a:t>
            </a:r>
            <a:r>
              <a:rPr lang="ko-KR" altLang="en-US" dirty="0" err="1"/>
              <a:t>스핀락</a:t>
            </a:r>
            <a:endParaRPr lang="en-US" altLang="ko-KR" dirty="0"/>
          </a:p>
          <a:p>
            <a:pPr lvl="2"/>
            <a:r>
              <a:rPr lang="ko-KR" altLang="en-US" dirty="0"/>
              <a:t>완전한 단방향 동작</a:t>
            </a:r>
            <a:endParaRPr lang="en-US" altLang="ko-KR" dirty="0"/>
          </a:p>
          <a:p>
            <a:pPr lvl="1"/>
            <a:r>
              <a:rPr lang="en-US" altLang="ko-KR" dirty="0"/>
              <a:t>Sherman</a:t>
            </a:r>
          </a:p>
          <a:p>
            <a:pPr lvl="2"/>
            <a:r>
              <a:rPr lang="en-US" altLang="ko-KR" dirty="0"/>
              <a:t>FG</a:t>
            </a:r>
            <a:r>
              <a:rPr lang="ko-KR" altLang="en-US" dirty="0"/>
              <a:t>의 네트워크 경합과 쓰기 증폭 문제를 해결하는 </a:t>
            </a:r>
            <a:r>
              <a:rPr lang="en-US" altLang="ko-KR" dirty="0"/>
              <a:t>DM</a:t>
            </a:r>
            <a:r>
              <a:rPr lang="ko-KR" altLang="en-US" dirty="0"/>
              <a:t>의 최신 </a:t>
            </a:r>
            <a:r>
              <a:rPr lang="en-US" altLang="ko-KR" dirty="0"/>
              <a:t>B+ </a:t>
            </a:r>
            <a:r>
              <a:rPr lang="ko-KR" altLang="en-US" dirty="0"/>
              <a:t>트리</a:t>
            </a:r>
            <a:endParaRPr lang="en-US" altLang="ko-KR" dirty="0"/>
          </a:p>
          <a:p>
            <a:pPr lvl="2"/>
            <a:r>
              <a:rPr lang="en-US" altLang="ko-KR" dirty="0"/>
              <a:t>HOCL(</a:t>
            </a:r>
            <a:r>
              <a:rPr lang="en-US" altLang="ko-KR" dirty="0" err="1"/>
              <a:t>Hierarchial</a:t>
            </a:r>
            <a:r>
              <a:rPr lang="en-US" altLang="ko-KR" dirty="0"/>
              <a:t>-on-chip lock)</a:t>
            </a:r>
            <a:r>
              <a:rPr lang="ko-KR" altLang="en-US" dirty="0"/>
              <a:t>기법으로 </a:t>
            </a:r>
            <a:r>
              <a:rPr lang="en-US" altLang="ko-KR" dirty="0"/>
              <a:t>lock-fail retry</a:t>
            </a:r>
            <a:r>
              <a:rPr lang="ko-KR" altLang="en-US" dirty="0"/>
              <a:t>로 인한</a:t>
            </a:r>
            <a:r>
              <a:rPr lang="en-US" altLang="ko-KR" dirty="0"/>
              <a:t> </a:t>
            </a:r>
            <a:r>
              <a:rPr lang="ko-KR" altLang="en-US" dirty="0"/>
              <a:t>네트워크 경합 문제를 해결</a:t>
            </a:r>
            <a:endParaRPr lang="en-US" altLang="ko-KR" dirty="0"/>
          </a:p>
          <a:p>
            <a:pPr lvl="2"/>
            <a:r>
              <a:rPr lang="en-US" altLang="ko-KR" dirty="0"/>
              <a:t>B+</a:t>
            </a:r>
            <a:r>
              <a:rPr lang="ko-KR" altLang="en-US" dirty="0"/>
              <a:t>트리의 </a:t>
            </a:r>
            <a:r>
              <a:rPr lang="en-US" altLang="ko-KR" dirty="0"/>
              <a:t>fine-grained modification</a:t>
            </a:r>
            <a:r>
              <a:rPr lang="ko-KR" altLang="en-US" dirty="0"/>
              <a:t>을 허용하여 쓰기 증폭을 완화</a:t>
            </a:r>
            <a:endParaRPr lang="en-US" altLang="ko-KR" dirty="0"/>
          </a:p>
          <a:p>
            <a:pPr lvl="2"/>
            <a:r>
              <a:rPr lang="en-US" altLang="ko-KR" dirty="0"/>
              <a:t>FG</a:t>
            </a:r>
            <a:r>
              <a:rPr lang="ko-KR" altLang="en-US" dirty="0"/>
              <a:t>보다 나은 성능을 가지고 있으나 여전히 성능 병목이 존재</a:t>
            </a:r>
            <a:endParaRPr lang="en-US" altLang="ko-KR" dirty="0"/>
          </a:p>
          <a:p>
            <a:pPr lvl="3"/>
            <a:endParaRPr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2FC1A91-1B11-56E5-969A-03482425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47D80ED-2E3A-0F01-6FF8-D34D9DC920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</p:spTree>
    <p:extLst>
      <p:ext uri="{BB962C8B-B14F-4D97-AF65-F5344CB8AC3E}">
        <p14:creationId xmlns:p14="http://schemas.microsoft.com/office/powerpoint/2010/main" val="16858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4BFED-5E57-E166-3A03-5A71E6D39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D91732-E05C-E165-C0CE-FA5165E9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402E2D-C008-81AD-B9C0-076B0EAA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lang="en-US" altLang="ko-KR" dirty="0"/>
              <a:t>Radix Tree</a:t>
            </a:r>
          </a:p>
          <a:p>
            <a:pPr lvl="1"/>
            <a:r>
              <a:rPr lang="ko-KR" altLang="en-US" dirty="0"/>
              <a:t>트리의 위에서 아래로 검색 경로를 따라 분할된 키를 저장</a:t>
            </a:r>
            <a:endParaRPr lang="en-US" altLang="ko-KR" dirty="0"/>
          </a:p>
          <a:p>
            <a:pPr lvl="1"/>
            <a:r>
              <a:rPr lang="ko-KR" altLang="en-US" dirty="0"/>
              <a:t>경로 압축</a:t>
            </a:r>
            <a:endParaRPr lang="en-US" altLang="ko-KR" dirty="0"/>
          </a:p>
          <a:p>
            <a:pPr lvl="2"/>
            <a:r>
              <a:rPr lang="ko-KR" altLang="en-US" dirty="0"/>
              <a:t>자식 내부 노드를 하나 제거하여 트리 높이를 줄이는 </a:t>
            </a:r>
            <a:r>
              <a:rPr lang="ko-KR" altLang="en-US" dirty="0" err="1"/>
              <a:t>래딕스</a:t>
            </a:r>
            <a:r>
              <a:rPr lang="ko-KR" altLang="en-US" dirty="0"/>
              <a:t> 트리의 최적화 방법</a:t>
            </a:r>
            <a:endParaRPr lang="en-US" altLang="ko-KR" dirty="0"/>
          </a:p>
          <a:p>
            <a:pPr lvl="1"/>
            <a:r>
              <a:rPr lang="ko-KR" altLang="en-US" dirty="0"/>
              <a:t>전통적 </a:t>
            </a:r>
            <a:r>
              <a:rPr lang="ko-KR" altLang="en-US" dirty="0" err="1"/>
              <a:t>래딕스</a:t>
            </a:r>
            <a:r>
              <a:rPr lang="ko-KR" altLang="en-US" dirty="0"/>
              <a:t> 트리</a:t>
            </a:r>
            <a:endParaRPr lang="en-US" altLang="ko-KR" dirty="0"/>
          </a:p>
          <a:p>
            <a:pPr lvl="2"/>
            <a:r>
              <a:rPr lang="ko-KR" altLang="en-US" dirty="0" err="1"/>
              <a:t>래딕스</a:t>
            </a:r>
            <a:r>
              <a:rPr lang="ko-KR" altLang="en-US" dirty="0"/>
              <a:t> 트리의 내부 노드는 가능한 모든 </a:t>
            </a:r>
            <a:r>
              <a:rPr lang="en-US" altLang="ko-KR" dirty="0"/>
              <a:t>partial key</a:t>
            </a:r>
            <a:r>
              <a:rPr lang="ko-KR" altLang="en-US" dirty="0"/>
              <a:t>를 나타내는 </a:t>
            </a:r>
            <a:r>
              <a:rPr lang="en-US" altLang="ko-KR" dirty="0"/>
              <a:t>256</a:t>
            </a:r>
            <a:r>
              <a:rPr lang="ko-KR" altLang="en-US" dirty="0"/>
              <a:t>개의 포인터를 가짐</a:t>
            </a:r>
            <a:endParaRPr lang="en-US" altLang="ko-KR" dirty="0"/>
          </a:p>
          <a:p>
            <a:pPr lvl="2"/>
            <a:r>
              <a:rPr lang="ko-KR" altLang="en-US" dirty="0"/>
              <a:t>키 분포가 균일하지 않기 </a:t>
            </a:r>
            <a:r>
              <a:rPr lang="ko-KR" altLang="en-US" dirty="0" err="1"/>
              <a:t>떄문에</a:t>
            </a:r>
            <a:r>
              <a:rPr lang="ko-KR" altLang="en-US" dirty="0"/>
              <a:t> 많은 포인터가 </a:t>
            </a:r>
            <a:r>
              <a:rPr lang="ko-KR" altLang="en-US" dirty="0" err="1"/>
              <a:t>비어있어</a:t>
            </a:r>
            <a:r>
              <a:rPr lang="ko-KR" altLang="en-US" dirty="0"/>
              <a:t> 메모리가 낭비됨</a:t>
            </a:r>
            <a:endParaRPr lang="en-US" altLang="ko-KR" dirty="0"/>
          </a:p>
          <a:p>
            <a:pPr lvl="1"/>
            <a:r>
              <a:rPr lang="ko-KR" altLang="en-US" dirty="0"/>
              <a:t>적응형 </a:t>
            </a:r>
            <a:r>
              <a:rPr lang="ko-KR" altLang="en-US" dirty="0" err="1"/>
              <a:t>래딕스</a:t>
            </a:r>
            <a:r>
              <a:rPr lang="ko-KR" altLang="en-US" dirty="0"/>
              <a:t> 트리</a:t>
            </a:r>
            <a:r>
              <a:rPr lang="en-US" altLang="ko-KR" dirty="0"/>
              <a:t>(ART)</a:t>
            </a:r>
          </a:p>
          <a:p>
            <a:pPr lvl="2"/>
            <a:r>
              <a:rPr lang="ko-KR" altLang="en-US" dirty="0"/>
              <a:t>전통적 </a:t>
            </a:r>
            <a:r>
              <a:rPr lang="ko-KR" altLang="en-US" dirty="0" err="1"/>
              <a:t>래딕스</a:t>
            </a:r>
            <a:r>
              <a:rPr lang="ko-KR" altLang="en-US" dirty="0"/>
              <a:t> 트리의 메모리 낭비를 최적화하도록 설계된 </a:t>
            </a:r>
            <a:r>
              <a:rPr lang="ko-KR" altLang="en-US" dirty="0" err="1"/>
              <a:t>래딕스</a:t>
            </a:r>
            <a:r>
              <a:rPr lang="ko-KR" altLang="en-US" dirty="0"/>
              <a:t> 트리</a:t>
            </a:r>
            <a:endParaRPr lang="en-US" altLang="ko-KR" dirty="0"/>
          </a:p>
          <a:p>
            <a:pPr lvl="2"/>
            <a:r>
              <a:rPr lang="en-US" altLang="ko-KR" dirty="0"/>
              <a:t>ROWEX(Read-optimized write exclusion) </a:t>
            </a:r>
            <a:r>
              <a:rPr lang="ko-KR" altLang="en-US" dirty="0"/>
              <a:t>프로토콜을 사용하여 동기화됨</a:t>
            </a:r>
            <a:endParaRPr lang="en-US" altLang="ko-KR" dirty="0"/>
          </a:p>
          <a:p>
            <a:pPr lvl="3"/>
            <a:endParaRPr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3A97C1C-61DF-0ED2-F372-46FC4655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88FCF31-5F02-0D5A-0897-D597065C94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</p:spTree>
    <p:extLst>
      <p:ext uri="{BB962C8B-B14F-4D97-AF65-F5344CB8AC3E}">
        <p14:creationId xmlns:p14="http://schemas.microsoft.com/office/powerpoint/2010/main" val="336396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EC67C-AF05-EDED-42D6-C7BE91BCF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1A7D8D-F186-2576-4DD9-E7377D11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of Tree Indexes Built on DM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2FE59D-7949-00C2-CE54-BFE301B3D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lang="en-US" altLang="ko-KR" dirty="0"/>
              <a:t>Motivations: B+ Tree vs. ART on DM</a:t>
            </a:r>
          </a:p>
          <a:p>
            <a:pPr lvl="1"/>
            <a:r>
              <a:rPr lang="ko-KR" altLang="en-US" dirty="0"/>
              <a:t>이론적 분석</a:t>
            </a:r>
            <a:endParaRPr lang="en-US" altLang="ko-KR" dirty="0"/>
          </a:p>
          <a:p>
            <a:pPr lvl="2"/>
            <a:r>
              <a:rPr lang="en-US" altLang="ko-KR" dirty="0"/>
              <a:t>DM</a:t>
            </a:r>
            <a:r>
              <a:rPr lang="ko-KR" altLang="en-US" dirty="0"/>
              <a:t>에서의 읽기 및 쓰기 증폭 문제</a:t>
            </a:r>
            <a:endParaRPr lang="en-US" altLang="ko-KR" dirty="0"/>
          </a:p>
          <a:p>
            <a:pPr lvl="2"/>
            <a:r>
              <a:rPr lang="ko-KR" altLang="en-US" dirty="0"/>
              <a:t>대역폭 소비와 애플리케이션에 반환되는 대역폭의 비율로 인해 증폭 발생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marL="927000" lvl="2" indent="0">
              <a:buNone/>
            </a:pPr>
            <a:endParaRPr lang="en-US" altLang="ko-KR" dirty="0"/>
          </a:p>
          <a:p>
            <a:pPr lvl="1"/>
            <a:r>
              <a:rPr lang="ko-KR" altLang="en-US" dirty="0"/>
              <a:t>실험 결과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2F51606-8EFD-AABC-59E6-75913F5A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1EF7193-15E8-96D7-B279-3B768A6285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BEB78B1-249C-6FFC-FEE8-5B74F5F14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813" y="2671253"/>
            <a:ext cx="4658375" cy="14194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FBBCF0F-15A0-1069-1D90-7048FF7F9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04" y="4144101"/>
            <a:ext cx="9802593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25BB-BD7E-EB6D-0656-4D922A264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AFA739-5718-E16F-3C58-E1AD231B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of Tree Indexes Built on DM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7B6135-3ADE-8AA1-7506-E59D296DE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lang="en-US" altLang="ko-KR" dirty="0"/>
              <a:t>Challenges: ART on DM</a:t>
            </a:r>
          </a:p>
          <a:p>
            <a:pPr lvl="1"/>
            <a:r>
              <a:rPr lang="ko-KR" altLang="en-US" dirty="0"/>
              <a:t>읽기 전용 워크로드에서는 우수한 성능을 보이나</a:t>
            </a:r>
            <a:r>
              <a:rPr lang="en-US" altLang="ko-KR" dirty="0"/>
              <a:t>, </a:t>
            </a:r>
            <a:r>
              <a:rPr lang="ko-KR" altLang="en-US" dirty="0"/>
              <a:t>하이브리드 </a:t>
            </a:r>
            <a:r>
              <a:rPr lang="en-US" altLang="ko-KR" dirty="0"/>
              <a:t>R/W </a:t>
            </a:r>
            <a:r>
              <a:rPr lang="ko-KR" altLang="en-US" dirty="0"/>
              <a:t>워크로드에서 문제 발생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812700" lvl="1" indent="-342900">
              <a:buFont typeface="+mj-lt"/>
              <a:buAutoNum type="arabicPeriod"/>
            </a:pPr>
            <a:r>
              <a:rPr lang="ko-KR" altLang="en-US" dirty="0" err="1"/>
              <a:t>락</a:t>
            </a:r>
            <a:r>
              <a:rPr lang="ko-KR" altLang="en-US" dirty="0"/>
              <a:t> 기반 동시성 제어로 인한 쓰기 성능 저하</a:t>
            </a:r>
            <a:endParaRPr lang="en-US" altLang="ko-KR" dirty="0"/>
          </a:p>
          <a:p>
            <a:pPr marL="812700" lvl="1" indent="-342900">
              <a:buFont typeface="+mj-lt"/>
              <a:buAutoNum type="arabicPeriod"/>
            </a:pPr>
            <a:r>
              <a:rPr lang="ko-KR" altLang="en-US" dirty="0"/>
              <a:t>클라이언트 간 중복 </a:t>
            </a:r>
            <a:r>
              <a:rPr lang="en-US" altLang="ko-KR" dirty="0"/>
              <a:t>I/O</a:t>
            </a:r>
            <a:r>
              <a:rPr lang="ko-KR" altLang="en-US" dirty="0"/>
              <a:t>로 인한 </a:t>
            </a:r>
            <a:r>
              <a:rPr lang="en-US" altLang="ko-KR" dirty="0"/>
              <a:t>IOPS </a:t>
            </a:r>
            <a:r>
              <a:rPr lang="ko-KR" altLang="en-US" dirty="0"/>
              <a:t>낭비</a:t>
            </a:r>
            <a:endParaRPr lang="en-US" altLang="ko-KR" dirty="0"/>
          </a:p>
          <a:p>
            <a:pPr marL="812700" lvl="1" indent="-342900">
              <a:buFont typeface="+mj-lt"/>
              <a:buAutoNum type="arabicPeriod"/>
            </a:pPr>
            <a:r>
              <a:rPr lang="en-US" altLang="ko-KR" dirty="0"/>
              <a:t>ART</a:t>
            </a:r>
            <a:r>
              <a:rPr lang="ko-KR" altLang="en-US" dirty="0"/>
              <a:t>의 구조적 특징으로 인한 캐시 무효화</a:t>
            </a:r>
            <a:endParaRPr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26DCC59-0109-0DB0-DBB5-1EA3130C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B90533C-1851-77CB-E2E4-FC71439349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F8A741D-CBB8-5023-3C34-FD647EF1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67" y="3474003"/>
            <a:ext cx="9793067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2B76D-0DB8-1528-93E2-75C018493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18D14C-6117-04C0-9874-359A9899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107E1B-C836-29FE-A27A-8A024D74A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lang="en-US" altLang="ko-KR" dirty="0"/>
              <a:t>Key Points</a:t>
            </a:r>
          </a:p>
          <a:p>
            <a:pPr lvl="1"/>
            <a:r>
              <a:rPr lang="ko-KR" altLang="en-US" dirty="0"/>
              <a:t>동시성 제어 효율 개선</a:t>
            </a:r>
            <a:endParaRPr lang="en-US" altLang="ko-KR" dirty="0"/>
          </a:p>
          <a:p>
            <a:pPr lvl="1"/>
            <a:r>
              <a:rPr lang="en-US" altLang="ko-KR" dirty="0"/>
              <a:t>RNIC</a:t>
            </a:r>
            <a:r>
              <a:rPr lang="ko-KR" altLang="en-US" dirty="0"/>
              <a:t>의 제한된 </a:t>
            </a:r>
            <a:r>
              <a:rPr lang="en-US" altLang="ko-KR" dirty="0"/>
              <a:t>IOPS </a:t>
            </a:r>
            <a:r>
              <a:rPr lang="ko-KR" altLang="en-US" dirty="0"/>
              <a:t> 절약</a:t>
            </a:r>
            <a:endParaRPr lang="en-US" altLang="ko-KR" dirty="0"/>
          </a:p>
          <a:p>
            <a:pPr lvl="1"/>
            <a:r>
              <a:rPr lang="ko-KR" altLang="en-US" dirty="0"/>
              <a:t>캐시 검증 처리</a:t>
            </a:r>
            <a:endParaRPr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C3A29E-6692-E029-A6B3-1B240CAE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7289242-64BA-E951-C987-A786083835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FD7A87B-A8E0-A7C7-B3D5-55EA1AF64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129" y="2560641"/>
            <a:ext cx="4429743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7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19F50-FE6B-BD46-1972-076A8B86B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2D6658-83EB-ED20-A312-85EFD587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SMART Design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BD7B58A-9174-B6ED-BE73-324BB274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3729627-90B9-4180-6518-B34F339F60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SMART: A High-Performance Adaptive Radix Tree for Disaggregated Memory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CD2F18D-2C21-456A-CF6A-FE61FEB843A4}"/>
              </a:ext>
            </a:extLst>
          </p:cNvPr>
          <p:cNvGrpSpPr/>
          <p:nvPr/>
        </p:nvGrpSpPr>
        <p:grpSpPr>
          <a:xfrm>
            <a:off x="6963994" y="1254494"/>
            <a:ext cx="4915586" cy="4095012"/>
            <a:chOff x="6963994" y="40483"/>
            <a:chExt cx="4915586" cy="409501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60B05BE-D625-6EF8-9699-C840E6A13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3994" y="40483"/>
              <a:ext cx="4915586" cy="2486372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6F5A2C3-B323-AC6E-C7BE-03E76CC24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4021" y="3306704"/>
              <a:ext cx="4715533" cy="828791"/>
            </a:xfrm>
            <a:prstGeom prst="rect">
              <a:avLst/>
            </a:prstGeom>
          </p:spPr>
        </p:pic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431519-8EAB-5C08-E469-BFB4AA8F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lang="en-US" altLang="ko-KR" dirty="0"/>
              <a:t>Hybrid ART Concurrency Control: </a:t>
            </a:r>
            <a:r>
              <a:rPr lang="ko-KR" altLang="en-US" dirty="0"/>
              <a:t>데이터 구조</a:t>
            </a:r>
            <a:endParaRPr lang="en-US" altLang="ko-KR" dirty="0"/>
          </a:p>
          <a:p>
            <a:pPr lvl="1"/>
            <a:r>
              <a:rPr lang="ko-KR" altLang="en-US" b="1" dirty="0" err="1"/>
              <a:t>락프리</a:t>
            </a:r>
            <a:r>
              <a:rPr lang="ko-KR" altLang="en-US" b="1" dirty="0"/>
              <a:t> 내부 노드</a:t>
            </a:r>
            <a:endParaRPr lang="ko-KR" altLang="en-US" dirty="0"/>
          </a:p>
          <a:p>
            <a:pPr marL="1200150" lvl="2" indent="-285750"/>
            <a:r>
              <a:rPr lang="ko-KR" altLang="en-US" dirty="0"/>
              <a:t>내부 노드는 자주 변경되지 않아 캐시 </a:t>
            </a:r>
            <a:r>
              <a:rPr lang="en-US" altLang="ko-KR" dirty="0"/>
              <a:t>thrashing</a:t>
            </a:r>
            <a:r>
              <a:rPr lang="ko-KR" altLang="en-US" dirty="0"/>
              <a:t>을 방지</a:t>
            </a:r>
          </a:p>
          <a:p>
            <a:pPr marL="1200150" lvl="2" indent="-285750"/>
            <a:r>
              <a:rPr lang="ko-KR" altLang="en-US" dirty="0"/>
              <a:t>동종의 적응형 내부 노드 설계로 </a:t>
            </a:r>
            <a:r>
              <a:rPr lang="ko-KR" altLang="en-US" dirty="0" err="1"/>
              <a:t>락프리</a:t>
            </a:r>
            <a:r>
              <a:rPr lang="ko-KR" altLang="en-US" dirty="0"/>
              <a:t> 알고리즘 구현 가능</a:t>
            </a:r>
          </a:p>
          <a:p>
            <a:pPr marL="1200150" lvl="2" indent="-285750"/>
            <a:r>
              <a:rPr lang="ko-KR" altLang="en-US" dirty="0"/>
              <a:t>부분 키와 자식 포인터가 함께 저장되어 읽기 증폭 감소</a:t>
            </a:r>
          </a:p>
          <a:p>
            <a:pPr lvl="1"/>
            <a:r>
              <a:rPr lang="ko-KR" altLang="en-US" b="1" dirty="0"/>
              <a:t>비관적 </a:t>
            </a:r>
            <a:r>
              <a:rPr lang="en-US" altLang="ko-KR" b="1" dirty="0"/>
              <a:t>8</a:t>
            </a:r>
            <a:r>
              <a:rPr lang="ko-KR" altLang="en-US" b="1" dirty="0"/>
              <a:t>바이트 헤더</a:t>
            </a:r>
            <a:endParaRPr lang="ko-KR" altLang="en-US" dirty="0"/>
          </a:p>
          <a:p>
            <a:pPr marL="1200150" lvl="2" indent="-285750"/>
            <a:r>
              <a:rPr lang="ko-KR" altLang="en-US" dirty="0"/>
              <a:t>경로 압축을 위해 비관적 방법 사용</a:t>
            </a:r>
          </a:p>
          <a:p>
            <a:pPr marL="1200150" lvl="2" indent="-285750"/>
            <a:r>
              <a:rPr lang="en-US" altLang="ko-KR" dirty="0"/>
              <a:t>8</a:t>
            </a:r>
            <a:r>
              <a:rPr lang="ko-KR" altLang="en-US" dirty="0"/>
              <a:t>바이트 고정 크기 헤더로 원자적 변경 가능</a:t>
            </a:r>
          </a:p>
          <a:p>
            <a:pPr marL="1200150" lvl="2" indent="-285750"/>
            <a:r>
              <a:rPr lang="ko-KR" altLang="en-US" dirty="0" err="1"/>
              <a:t>오버플로우된</a:t>
            </a:r>
            <a:r>
              <a:rPr lang="ko-KR" altLang="en-US" dirty="0"/>
              <a:t> 부분 키는 빈 노드에 저장해 트리 높이 증가 방지</a:t>
            </a:r>
          </a:p>
          <a:p>
            <a:pPr lvl="1"/>
            <a:r>
              <a:rPr lang="ko-KR" altLang="en-US" b="1" dirty="0" err="1"/>
              <a:t>락</a:t>
            </a:r>
            <a:r>
              <a:rPr lang="ko-KR" altLang="en-US" b="1" dirty="0"/>
              <a:t> 기반 리프 노드</a:t>
            </a:r>
            <a:endParaRPr lang="ko-KR" altLang="en-US" dirty="0"/>
          </a:p>
          <a:p>
            <a:pPr marL="1200150" lvl="2" indent="-285750"/>
            <a:r>
              <a:rPr lang="en-US" altLang="ko-KR" dirty="0"/>
              <a:t>in-place </a:t>
            </a:r>
            <a:r>
              <a:rPr lang="ko-KR" altLang="en-US" dirty="0"/>
              <a:t>업데이트 방식 선호</a:t>
            </a:r>
            <a:r>
              <a:rPr lang="en-US" altLang="ko-KR" dirty="0"/>
              <a:t>, </a:t>
            </a:r>
            <a:r>
              <a:rPr lang="ko-KR" altLang="en-US" dirty="0"/>
              <a:t>캐시 </a:t>
            </a:r>
            <a:r>
              <a:rPr lang="en-US" altLang="ko-KR" dirty="0"/>
              <a:t>thrashing </a:t>
            </a:r>
            <a:r>
              <a:rPr lang="ko-KR" altLang="en-US" dirty="0"/>
              <a:t>방지</a:t>
            </a:r>
          </a:p>
          <a:p>
            <a:pPr marL="1200150" lvl="2" indent="-285750"/>
            <a:r>
              <a:rPr lang="ko-KR" altLang="en-US" dirty="0" err="1"/>
              <a:t>체크섬</a:t>
            </a:r>
            <a:r>
              <a:rPr lang="ko-KR" altLang="en-US" dirty="0"/>
              <a:t> 기반 일관성 검사로 충돌 예방</a:t>
            </a:r>
          </a:p>
          <a:p>
            <a:pPr marL="1200150" lvl="2" indent="-285750"/>
            <a:r>
              <a:rPr lang="en-US" altLang="ko-KR" dirty="0"/>
              <a:t>Rear</a:t>
            </a:r>
            <a:r>
              <a:rPr lang="ko-KR" altLang="en-US" dirty="0"/>
              <a:t> </a:t>
            </a:r>
            <a:r>
              <a:rPr lang="en-US" altLang="ko-KR" dirty="0"/>
              <a:t>embedded</a:t>
            </a:r>
            <a:r>
              <a:rPr lang="ko-KR" altLang="en-US" dirty="0"/>
              <a:t> </a:t>
            </a:r>
            <a:r>
              <a:rPr lang="ko-KR" altLang="en-US" dirty="0" err="1"/>
              <a:t>락으로</a:t>
            </a:r>
            <a:r>
              <a:rPr lang="ko-KR" altLang="en-US" dirty="0"/>
              <a:t> </a:t>
            </a:r>
            <a:r>
              <a:rPr lang="ko-KR" altLang="en-US" dirty="0" err="1"/>
              <a:t>락</a:t>
            </a:r>
            <a:r>
              <a:rPr lang="ko-KR" altLang="en-US" dirty="0"/>
              <a:t> 오버헤드 최소화</a:t>
            </a:r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12601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2227</Words>
  <Application>Microsoft Office PowerPoint</Application>
  <PresentationFormat>와이드스크린</PresentationFormat>
  <Paragraphs>328</Paragraphs>
  <Slides>26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0" baseType="lpstr">
      <vt:lpstr>맑은 고딕</vt:lpstr>
      <vt:lpstr>Arial</vt:lpstr>
      <vt:lpstr>Calibri</vt:lpstr>
      <vt:lpstr>Office 테마</vt:lpstr>
      <vt:lpstr>SMART</vt:lpstr>
      <vt:lpstr>Introduction</vt:lpstr>
      <vt:lpstr>Background</vt:lpstr>
      <vt:lpstr>Background</vt:lpstr>
      <vt:lpstr>Background</vt:lpstr>
      <vt:lpstr>Analysis of Tree Indexes Built on DM </vt:lpstr>
      <vt:lpstr>Analysis of Tree Indexes Built on DM </vt:lpstr>
      <vt:lpstr>SMART Design</vt:lpstr>
      <vt:lpstr>SMART Design</vt:lpstr>
      <vt:lpstr>SMART Design</vt:lpstr>
      <vt:lpstr>SMART Design</vt:lpstr>
      <vt:lpstr>SMART Design</vt:lpstr>
      <vt:lpstr>SMART Design</vt:lpstr>
      <vt:lpstr>SMART Design</vt:lpstr>
      <vt:lpstr>SMART Design</vt:lpstr>
      <vt:lpstr>SMART Design</vt:lpstr>
      <vt:lpstr>SMART Design</vt:lpstr>
      <vt:lpstr>SMART Design</vt:lpstr>
      <vt:lpstr>SMART Design</vt:lpstr>
      <vt:lpstr>SMART Design</vt:lpstr>
      <vt:lpstr>Evaluation</vt:lpstr>
      <vt:lpstr>Evaluation</vt:lpstr>
      <vt:lpstr>Evaluation</vt:lpstr>
      <vt:lpstr>Evaluation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대제목</dc:title>
  <dc:creator>남재현</dc:creator>
  <cp:lastModifiedBy>신주용</cp:lastModifiedBy>
  <cp:revision>1</cp:revision>
  <dcterms:created xsi:type="dcterms:W3CDTF">2023-07-20T12:34:28Z</dcterms:created>
  <dcterms:modified xsi:type="dcterms:W3CDTF">2024-12-02T18:49:52Z</dcterms:modified>
</cp:coreProperties>
</file>